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56" r:id="rId2"/>
    <p:sldId id="262" r:id="rId3"/>
    <p:sldId id="269" r:id="rId4"/>
    <p:sldId id="278" r:id="rId5"/>
    <p:sldId id="288" r:id="rId6"/>
    <p:sldId id="268" r:id="rId7"/>
    <p:sldId id="276" r:id="rId8"/>
    <p:sldId id="266" r:id="rId9"/>
    <p:sldId id="318" r:id="rId10"/>
    <p:sldId id="319" r:id="rId11"/>
    <p:sldId id="320" r:id="rId12"/>
    <p:sldId id="281" r:id="rId13"/>
    <p:sldId id="312" r:id="rId14"/>
    <p:sldId id="311" r:id="rId15"/>
    <p:sldId id="289" r:id="rId16"/>
    <p:sldId id="290" r:id="rId17"/>
    <p:sldId id="314" r:id="rId18"/>
    <p:sldId id="310" r:id="rId19"/>
    <p:sldId id="321" r:id="rId20"/>
    <p:sldId id="313" r:id="rId21"/>
    <p:sldId id="315" r:id="rId22"/>
    <p:sldId id="316" r:id="rId23"/>
    <p:sldId id="317" r:id="rId24"/>
    <p:sldId id="322" r:id="rId25"/>
    <p:sldId id="265" r:id="rId26"/>
    <p:sldId id="286" r:id="rId27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1pPr>
    <a:lvl2pPr marL="0" marR="0" indent="228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2pPr>
    <a:lvl3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3pPr>
    <a:lvl4pPr marL="0" marR="0" indent="685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4pPr>
    <a:lvl5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5pPr>
    <a:lvl6pPr marL="0" marR="0" indent="1143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6pPr>
    <a:lvl7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7pPr>
    <a:lvl8pPr marL="0" marR="0" indent="1600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8pPr>
    <a:lvl9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8AEB5"/>
    <a:srgbClr val="068C95"/>
    <a:srgbClr val="ECEC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3D8CE5A-BF75-423D-89E1-16513C8FA0D2}" v="184" dt="2022-01-21T01:16:26.797"/>
  </p1510:revLst>
</p1510:revInfo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4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5940675A-B579-460E-94D1-54222C63F5DA}" styleName="Sem Estilo, Tabela com Grelh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44"/>
    <p:restoredTop sz="94629"/>
  </p:normalViewPr>
  <p:slideViewPr>
    <p:cSldViewPr snapToGrid="0" snapToObjects="1">
      <p:cViewPr varScale="1">
        <p:scale>
          <a:sx n="55" d="100"/>
          <a:sy n="55" d="100"/>
        </p:scale>
        <p:origin x="63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rina Trompak" userId="a3f4089944b2adec" providerId="LiveId" clId="{13D8CE5A-BF75-423D-89E1-16513C8FA0D2}"/>
    <pc:docChg chg="undo custSel addSld delSld modSld sldOrd">
      <pc:chgData name="Karina Trompak" userId="a3f4089944b2adec" providerId="LiveId" clId="{13D8CE5A-BF75-423D-89E1-16513C8FA0D2}" dt="2022-01-21T01:17:35.956" v="3427" actId="207"/>
      <pc:docMkLst>
        <pc:docMk/>
      </pc:docMkLst>
      <pc:sldChg chg="addSp delSp modSp mod modTransition">
        <pc:chgData name="Karina Trompak" userId="a3f4089944b2adec" providerId="LiveId" clId="{13D8CE5A-BF75-423D-89E1-16513C8FA0D2}" dt="2022-01-21T01:17:35.956" v="3427" actId="207"/>
        <pc:sldMkLst>
          <pc:docMk/>
          <pc:sldMk cId="0" sldId="256"/>
        </pc:sldMkLst>
        <pc:spChg chg="add del mod">
          <ac:chgData name="Karina Trompak" userId="a3f4089944b2adec" providerId="LiveId" clId="{13D8CE5A-BF75-423D-89E1-16513C8FA0D2}" dt="2022-01-20T15:48:17.058" v="272" actId="931"/>
          <ac:spMkLst>
            <pc:docMk/>
            <pc:sldMk cId="0" sldId="256"/>
            <ac:spMk id="5" creationId="{63144F0F-1A5C-4D8B-83BC-2EE2315E70D6}"/>
          </ac:spMkLst>
        </pc:spChg>
        <pc:spChg chg="mod">
          <ac:chgData name="Karina Trompak" userId="a3f4089944b2adec" providerId="LiveId" clId="{13D8CE5A-BF75-423D-89E1-16513C8FA0D2}" dt="2022-01-21T01:17:35.956" v="3427" actId="207"/>
          <ac:spMkLst>
            <pc:docMk/>
            <pc:sldMk cId="0" sldId="256"/>
            <ac:spMk id="165" creationId="{00000000-0000-0000-0000-000000000000}"/>
          </ac:spMkLst>
        </pc:spChg>
        <pc:picChg chg="del mod">
          <ac:chgData name="Karina Trompak" userId="a3f4089944b2adec" providerId="LiveId" clId="{13D8CE5A-BF75-423D-89E1-16513C8FA0D2}" dt="2022-01-20T15:47:09.538" v="262" actId="478"/>
          <ac:picMkLst>
            <pc:docMk/>
            <pc:sldMk cId="0" sldId="256"/>
            <ac:picMk id="3" creationId="{E2135B3F-74AD-4267-9BCF-CFCF003193C4}"/>
          </ac:picMkLst>
        </pc:picChg>
        <pc:picChg chg="add del mod">
          <ac:chgData name="Karina Trompak" userId="a3f4089944b2adec" providerId="LiveId" clId="{13D8CE5A-BF75-423D-89E1-16513C8FA0D2}" dt="2022-01-20T15:47:23.726" v="264" actId="931"/>
          <ac:picMkLst>
            <pc:docMk/>
            <pc:sldMk cId="0" sldId="256"/>
            <ac:picMk id="7" creationId="{6793F864-50CF-4591-87F5-A47CF0F2A8F6}"/>
          </ac:picMkLst>
        </pc:picChg>
        <pc:picChg chg="add del mod">
          <ac:chgData name="Karina Trompak" userId="a3f4089944b2adec" providerId="LiveId" clId="{13D8CE5A-BF75-423D-89E1-16513C8FA0D2}" dt="2022-01-20T15:47:46.466" v="271" actId="931"/>
          <ac:picMkLst>
            <pc:docMk/>
            <pc:sldMk cId="0" sldId="256"/>
            <ac:picMk id="9" creationId="{90FAC313-767A-4E4F-8672-27EF7D3FE550}"/>
          </ac:picMkLst>
        </pc:picChg>
        <pc:picChg chg="add mod ord">
          <ac:chgData name="Karina Trompak" userId="a3f4089944b2adec" providerId="LiveId" clId="{13D8CE5A-BF75-423D-89E1-16513C8FA0D2}" dt="2022-01-20T15:48:34.838" v="276" actId="167"/>
          <ac:picMkLst>
            <pc:docMk/>
            <pc:sldMk cId="0" sldId="256"/>
            <ac:picMk id="11" creationId="{4F525339-3E7E-43B4-8185-CA9ED4FA7468}"/>
          </ac:picMkLst>
        </pc:picChg>
      </pc:sldChg>
      <pc:sldChg chg="del">
        <pc:chgData name="Karina Trompak" userId="a3f4089944b2adec" providerId="LiveId" clId="{13D8CE5A-BF75-423D-89E1-16513C8FA0D2}" dt="2022-01-21T00:49:00.729" v="3153" actId="47"/>
        <pc:sldMkLst>
          <pc:docMk/>
          <pc:sldMk cId="0" sldId="259"/>
        </pc:sldMkLst>
      </pc:sldChg>
      <pc:sldChg chg="del">
        <pc:chgData name="Karina Trompak" userId="a3f4089944b2adec" providerId="LiveId" clId="{13D8CE5A-BF75-423D-89E1-16513C8FA0D2}" dt="2022-01-20T19:31:14.377" v="1146" actId="47"/>
        <pc:sldMkLst>
          <pc:docMk/>
          <pc:sldMk cId="0" sldId="261"/>
        </pc:sldMkLst>
      </pc:sldChg>
      <pc:sldChg chg="addSp modSp mod modTransition">
        <pc:chgData name="Karina Trompak" userId="a3f4089944b2adec" providerId="LiveId" clId="{13D8CE5A-BF75-423D-89E1-16513C8FA0D2}" dt="2022-01-21T01:14:29.542" v="3397"/>
        <pc:sldMkLst>
          <pc:docMk/>
          <pc:sldMk cId="0" sldId="262"/>
        </pc:sldMkLst>
        <pc:spChg chg="add mod">
          <ac:chgData name="Karina Trompak" userId="a3f4089944b2adec" providerId="LiveId" clId="{13D8CE5A-BF75-423D-89E1-16513C8FA0D2}" dt="2022-01-21T00:56:37.759" v="3265" actId="207"/>
          <ac:spMkLst>
            <pc:docMk/>
            <pc:sldMk cId="0" sldId="262"/>
            <ac:spMk id="8" creationId="{167589EC-0090-4E92-9E74-FA0C32E7B75F}"/>
          </ac:spMkLst>
        </pc:spChg>
        <pc:spChg chg="mod">
          <ac:chgData name="Karina Trompak" userId="a3f4089944b2adec" providerId="LiveId" clId="{13D8CE5A-BF75-423D-89E1-16513C8FA0D2}" dt="2022-01-20T23:31:07.483" v="1923" actId="1076"/>
          <ac:spMkLst>
            <pc:docMk/>
            <pc:sldMk cId="0" sldId="262"/>
            <ac:spMk id="234" creationId="{00000000-0000-0000-0000-000000000000}"/>
          </ac:spMkLst>
        </pc:spChg>
      </pc:sldChg>
      <pc:sldChg chg="del">
        <pc:chgData name="Karina Trompak" userId="a3f4089944b2adec" providerId="LiveId" clId="{13D8CE5A-BF75-423D-89E1-16513C8FA0D2}" dt="2022-01-21T00:49:02.329" v="3154" actId="47"/>
        <pc:sldMkLst>
          <pc:docMk/>
          <pc:sldMk cId="0" sldId="263"/>
        </pc:sldMkLst>
      </pc:sldChg>
      <pc:sldChg chg="del">
        <pc:chgData name="Karina Trompak" userId="a3f4089944b2adec" providerId="LiveId" clId="{13D8CE5A-BF75-423D-89E1-16513C8FA0D2}" dt="2022-01-21T00:49:03.799" v="3155" actId="47"/>
        <pc:sldMkLst>
          <pc:docMk/>
          <pc:sldMk cId="0" sldId="264"/>
        </pc:sldMkLst>
      </pc:sldChg>
      <pc:sldChg chg="addSp delSp modSp mod modTransition">
        <pc:chgData name="Karina Trompak" userId="a3f4089944b2adec" providerId="LiveId" clId="{13D8CE5A-BF75-423D-89E1-16513C8FA0D2}" dt="2022-01-21T01:16:24.821" v="3424"/>
        <pc:sldMkLst>
          <pc:docMk/>
          <pc:sldMk cId="0" sldId="265"/>
        </pc:sldMkLst>
        <pc:spChg chg="add del mod">
          <ac:chgData name="Karina Trompak" userId="a3f4089944b2adec" providerId="LiveId" clId="{13D8CE5A-BF75-423D-89E1-16513C8FA0D2}" dt="2022-01-21T00:56:01.149" v="3263" actId="478"/>
          <ac:spMkLst>
            <pc:docMk/>
            <pc:sldMk cId="0" sldId="265"/>
            <ac:spMk id="3" creationId="{12CA9532-BAB7-47D7-8398-D6F2C7F6552D}"/>
          </ac:spMkLst>
        </pc:spChg>
        <pc:spChg chg="add del mod">
          <ac:chgData name="Karina Trompak" userId="a3f4089944b2adec" providerId="LiveId" clId="{13D8CE5A-BF75-423D-89E1-16513C8FA0D2}" dt="2022-01-21T00:53:12.559" v="3226" actId="767"/>
          <ac:spMkLst>
            <pc:docMk/>
            <pc:sldMk cId="0" sldId="265"/>
            <ac:spMk id="4" creationId="{7468829F-3C88-4408-97DE-49D67F5B356A}"/>
          </ac:spMkLst>
        </pc:spChg>
        <pc:spChg chg="add mod">
          <ac:chgData name="Karina Trompak" userId="a3f4089944b2adec" providerId="LiveId" clId="{13D8CE5A-BF75-423D-89E1-16513C8FA0D2}" dt="2022-01-21T00:55:52.139" v="3261" actId="255"/>
          <ac:spMkLst>
            <pc:docMk/>
            <pc:sldMk cId="0" sldId="265"/>
            <ac:spMk id="5" creationId="{BE2FD609-4F93-4A48-8377-F1EF35B644E2}"/>
          </ac:spMkLst>
        </pc:spChg>
        <pc:spChg chg="mod">
          <ac:chgData name="Karina Trompak" userId="a3f4089944b2adec" providerId="LiveId" clId="{13D8CE5A-BF75-423D-89E1-16513C8FA0D2}" dt="2022-01-21T01:08:17.829" v="3361" actId="2711"/>
          <ac:spMkLst>
            <pc:docMk/>
            <pc:sldMk cId="0" sldId="265"/>
            <ac:spMk id="277" creationId="{00000000-0000-0000-0000-000000000000}"/>
          </ac:spMkLst>
        </pc:spChg>
        <pc:spChg chg="del">
          <ac:chgData name="Karina Trompak" userId="a3f4089944b2adec" providerId="LiveId" clId="{13D8CE5A-BF75-423D-89E1-16513C8FA0D2}" dt="2022-01-21T00:50:13.899" v="3187" actId="478"/>
          <ac:spMkLst>
            <pc:docMk/>
            <pc:sldMk cId="0" sldId="265"/>
            <ac:spMk id="278" creationId="{00000000-0000-0000-0000-000000000000}"/>
          </ac:spMkLst>
        </pc:spChg>
        <pc:spChg chg="del mod">
          <ac:chgData name="Karina Trompak" userId="a3f4089944b2adec" providerId="LiveId" clId="{13D8CE5A-BF75-423D-89E1-16513C8FA0D2}" dt="2022-01-21T00:51:39.039" v="3205" actId="478"/>
          <ac:spMkLst>
            <pc:docMk/>
            <pc:sldMk cId="0" sldId="265"/>
            <ac:spMk id="279" creationId="{00000000-0000-0000-0000-000000000000}"/>
          </ac:spMkLst>
        </pc:spChg>
        <pc:spChg chg="mod">
          <ac:chgData name="Karina Trompak" userId="a3f4089944b2adec" providerId="LiveId" clId="{13D8CE5A-BF75-423D-89E1-16513C8FA0D2}" dt="2022-01-21T00:51:05.389" v="3196" actId="164"/>
          <ac:spMkLst>
            <pc:docMk/>
            <pc:sldMk cId="0" sldId="265"/>
            <ac:spMk id="292" creationId="{00000000-0000-0000-0000-000000000000}"/>
          </ac:spMkLst>
        </pc:spChg>
        <pc:spChg chg="mod">
          <ac:chgData name="Karina Trompak" userId="a3f4089944b2adec" providerId="LiveId" clId="{13D8CE5A-BF75-423D-89E1-16513C8FA0D2}" dt="2022-01-21T00:51:05.389" v="3196" actId="164"/>
          <ac:spMkLst>
            <pc:docMk/>
            <pc:sldMk cId="0" sldId="265"/>
            <ac:spMk id="293" creationId="{00000000-0000-0000-0000-000000000000}"/>
          </ac:spMkLst>
        </pc:spChg>
        <pc:spChg chg="mod">
          <ac:chgData name="Karina Trompak" userId="a3f4089944b2adec" providerId="LiveId" clId="{13D8CE5A-BF75-423D-89E1-16513C8FA0D2}" dt="2022-01-21T00:51:05.389" v="3196" actId="164"/>
          <ac:spMkLst>
            <pc:docMk/>
            <pc:sldMk cId="0" sldId="265"/>
            <ac:spMk id="294" creationId="{00000000-0000-0000-0000-000000000000}"/>
          </ac:spMkLst>
        </pc:spChg>
        <pc:spChg chg="mod">
          <ac:chgData name="Karina Trompak" userId="a3f4089944b2adec" providerId="LiveId" clId="{13D8CE5A-BF75-423D-89E1-16513C8FA0D2}" dt="2022-01-21T00:51:05.389" v="3196" actId="164"/>
          <ac:spMkLst>
            <pc:docMk/>
            <pc:sldMk cId="0" sldId="265"/>
            <ac:spMk id="295" creationId="{00000000-0000-0000-0000-000000000000}"/>
          </ac:spMkLst>
        </pc:spChg>
        <pc:spChg chg="mod">
          <ac:chgData name="Karina Trompak" userId="a3f4089944b2adec" providerId="LiveId" clId="{13D8CE5A-BF75-423D-89E1-16513C8FA0D2}" dt="2022-01-21T00:51:05.389" v="3196" actId="164"/>
          <ac:spMkLst>
            <pc:docMk/>
            <pc:sldMk cId="0" sldId="265"/>
            <ac:spMk id="296" creationId="{00000000-0000-0000-0000-000000000000}"/>
          </ac:spMkLst>
        </pc:spChg>
        <pc:spChg chg="mod">
          <ac:chgData name="Karina Trompak" userId="a3f4089944b2adec" providerId="LiveId" clId="{13D8CE5A-BF75-423D-89E1-16513C8FA0D2}" dt="2022-01-21T00:51:05.389" v="3196" actId="164"/>
          <ac:spMkLst>
            <pc:docMk/>
            <pc:sldMk cId="0" sldId="265"/>
            <ac:spMk id="297" creationId="{00000000-0000-0000-0000-000000000000}"/>
          </ac:spMkLst>
        </pc:spChg>
        <pc:grpChg chg="add mod">
          <ac:chgData name="Karina Trompak" userId="a3f4089944b2adec" providerId="LiveId" clId="{13D8CE5A-BF75-423D-89E1-16513C8FA0D2}" dt="2022-01-21T00:51:08.959" v="3198" actId="1076"/>
          <ac:grpSpMkLst>
            <pc:docMk/>
            <pc:sldMk cId="0" sldId="265"/>
            <ac:grpSpMk id="2" creationId="{86EE4D60-1108-418B-9FC7-1836268753A4}"/>
          </ac:grpSpMkLst>
        </pc:grpChg>
        <pc:grpChg chg="mod">
          <ac:chgData name="Karina Trompak" userId="a3f4089944b2adec" providerId="LiveId" clId="{13D8CE5A-BF75-423D-89E1-16513C8FA0D2}" dt="2022-01-21T00:51:05.389" v="3196" actId="164"/>
          <ac:grpSpMkLst>
            <pc:docMk/>
            <pc:sldMk cId="0" sldId="265"/>
            <ac:grpSpMk id="283" creationId="{00000000-0000-0000-0000-000000000000}"/>
          </ac:grpSpMkLst>
        </pc:grpChg>
        <pc:grpChg chg="mod">
          <ac:chgData name="Karina Trompak" userId="a3f4089944b2adec" providerId="LiveId" clId="{13D8CE5A-BF75-423D-89E1-16513C8FA0D2}" dt="2022-01-21T00:51:05.389" v="3196" actId="164"/>
          <ac:grpSpMkLst>
            <pc:docMk/>
            <pc:sldMk cId="0" sldId="265"/>
            <ac:grpSpMk id="287" creationId="{00000000-0000-0000-0000-000000000000}"/>
          </ac:grpSpMkLst>
        </pc:grpChg>
        <pc:grpChg chg="mod">
          <ac:chgData name="Karina Trompak" userId="a3f4089944b2adec" providerId="LiveId" clId="{13D8CE5A-BF75-423D-89E1-16513C8FA0D2}" dt="2022-01-21T00:51:05.389" v="3196" actId="164"/>
          <ac:grpSpMkLst>
            <pc:docMk/>
            <pc:sldMk cId="0" sldId="265"/>
            <ac:grpSpMk id="291" creationId="{00000000-0000-0000-0000-000000000000}"/>
          </ac:grpSpMkLst>
        </pc:grpChg>
        <pc:picChg chg="add mod">
          <ac:chgData name="Karina Trompak" userId="a3f4089944b2adec" providerId="LiveId" clId="{13D8CE5A-BF75-423D-89E1-16513C8FA0D2}" dt="2022-01-21T01:04:09.759" v="3333"/>
          <ac:picMkLst>
            <pc:docMk/>
            <pc:sldMk cId="0" sldId="265"/>
            <ac:picMk id="27" creationId="{A33A39CF-3F6A-4D56-B27C-6A603841C581}"/>
          </ac:picMkLst>
        </pc:picChg>
        <pc:picChg chg="add mod">
          <ac:chgData name="Karina Trompak" userId="a3f4089944b2adec" providerId="LiveId" clId="{13D8CE5A-BF75-423D-89E1-16513C8FA0D2}" dt="2022-01-21T01:04:17.059" v="3335" actId="1076"/>
          <ac:picMkLst>
            <pc:docMk/>
            <pc:sldMk cId="0" sldId="265"/>
            <ac:picMk id="28" creationId="{51ED0B3A-973D-4C19-84A9-79C2403DF35D}"/>
          </ac:picMkLst>
        </pc:picChg>
      </pc:sldChg>
      <pc:sldChg chg="addSp delSp modSp mod ord modTransition">
        <pc:chgData name="Karina Trompak" userId="a3f4089944b2adec" providerId="LiveId" clId="{13D8CE5A-BF75-423D-89E1-16513C8FA0D2}" dt="2022-01-21T01:15:23.864" v="3407"/>
        <pc:sldMkLst>
          <pc:docMk/>
          <pc:sldMk cId="0" sldId="266"/>
        </pc:sldMkLst>
        <pc:spChg chg="add mod">
          <ac:chgData name="Karina Trompak" userId="a3f4089944b2adec" providerId="LiveId" clId="{13D8CE5A-BF75-423D-89E1-16513C8FA0D2}" dt="2022-01-21T00:57:14.529" v="3270"/>
          <ac:spMkLst>
            <pc:docMk/>
            <pc:sldMk cId="0" sldId="266"/>
            <ac:spMk id="6" creationId="{ADAA36D3-85F7-48DF-A7F9-E268BFCF5C0E}"/>
          </ac:spMkLst>
        </pc:spChg>
        <pc:spChg chg="add mod">
          <ac:chgData name="Karina Trompak" userId="a3f4089944b2adec" providerId="LiveId" clId="{13D8CE5A-BF75-423D-89E1-16513C8FA0D2}" dt="2022-01-21T01:04:59.559" v="3338" actId="2711"/>
          <ac:spMkLst>
            <pc:docMk/>
            <pc:sldMk cId="0" sldId="266"/>
            <ac:spMk id="13" creationId="{E8816864-4B88-44A6-AC92-823824A0C4BA}"/>
          </ac:spMkLst>
        </pc:spChg>
        <pc:spChg chg="add mod">
          <ac:chgData name="Karina Trompak" userId="a3f4089944b2adec" providerId="LiveId" clId="{13D8CE5A-BF75-423D-89E1-16513C8FA0D2}" dt="2022-01-20T15:40:26.828" v="41"/>
          <ac:spMkLst>
            <pc:docMk/>
            <pc:sldMk cId="0" sldId="266"/>
            <ac:spMk id="14" creationId="{0D446AA1-BB7F-4071-ADFD-836CD32A467E}"/>
          </ac:spMkLst>
        </pc:spChg>
        <pc:spChg chg="del mod">
          <ac:chgData name="Karina Trompak" userId="a3f4089944b2adec" providerId="LiveId" clId="{13D8CE5A-BF75-423D-89E1-16513C8FA0D2}" dt="2022-01-20T15:39:55.337" v="38" actId="478"/>
          <ac:spMkLst>
            <pc:docMk/>
            <pc:sldMk cId="0" sldId="266"/>
            <ac:spMk id="299" creationId="{00000000-0000-0000-0000-000000000000}"/>
          </ac:spMkLst>
        </pc:spChg>
        <pc:spChg chg="del">
          <ac:chgData name="Karina Trompak" userId="a3f4089944b2adec" providerId="LiveId" clId="{13D8CE5A-BF75-423D-89E1-16513C8FA0D2}" dt="2022-01-20T15:41:26.561" v="47" actId="478"/>
          <ac:spMkLst>
            <pc:docMk/>
            <pc:sldMk cId="0" sldId="266"/>
            <ac:spMk id="300" creationId="{00000000-0000-0000-0000-000000000000}"/>
          </ac:spMkLst>
        </pc:spChg>
        <pc:spChg chg="mod">
          <ac:chgData name="Karina Trompak" userId="a3f4089944b2adec" providerId="LiveId" clId="{13D8CE5A-BF75-423D-89E1-16513C8FA0D2}" dt="2022-01-20T23:44:37.103" v="2357" actId="1076"/>
          <ac:spMkLst>
            <pc:docMk/>
            <pc:sldMk cId="0" sldId="266"/>
            <ac:spMk id="301" creationId="{00000000-0000-0000-0000-000000000000}"/>
          </ac:spMkLst>
        </pc:spChg>
        <pc:grpChg chg="del">
          <ac:chgData name="Karina Trompak" userId="a3f4089944b2adec" providerId="LiveId" clId="{13D8CE5A-BF75-423D-89E1-16513C8FA0D2}" dt="2022-01-20T15:38:41.653" v="23" actId="478"/>
          <ac:grpSpMkLst>
            <pc:docMk/>
            <pc:sldMk cId="0" sldId="266"/>
            <ac:grpSpMk id="308" creationId="{00000000-0000-0000-0000-000000000000}"/>
          </ac:grpSpMkLst>
        </pc:grpChg>
        <pc:picChg chg="add mod modCrop">
          <ac:chgData name="Karina Trompak" userId="a3f4089944b2adec" providerId="LiveId" clId="{13D8CE5A-BF75-423D-89E1-16513C8FA0D2}" dt="2022-01-20T20:48:55.574" v="1834" actId="1076"/>
          <ac:picMkLst>
            <pc:docMk/>
            <pc:sldMk cId="0" sldId="266"/>
            <ac:picMk id="12" creationId="{D660F053-1BFC-4418-92FB-948B887EBBBC}"/>
          </ac:picMkLst>
        </pc:picChg>
      </pc:sldChg>
      <pc:sldChg chg="del">
        <pc:chgData name="Karina Trompak" userId="a3f4089944b2adec" providerId="LiveId" clId="{13D8CE5A-BF75-423D-89E1-16513C8FA0D2}" dt="2022-01-21T00:49:10.169" v="3156" actId="47"/>
        <pc:sldMkLst>
          <pc:docMk/>
          <pc:sldMk cId="0" sldId="267"/>
        </pc:sldMkLst>
      </pc:sldChg>
      <pc:sldChg chg="addSp modSp mod ord modTransition">
        <pc:chgData name="Karina Trompak" userId="a3f4089944b2adec" providerId="LiveId" clId="{13D8CE5A-BF75-423D-89E1-16513C8FA0D2}" dt="2022-01-21T01:14:46.157" v="3401"/>
        <pc:sldMkLst>
          <pc:docMk/>
          <pc:sldMk cId="0" sldId="268"/>
        </pc:sldMkLst>
        <pc:spChg chg="add mod">
          <ac:chgData name="Karina Trompak" userId="a3f4089944b2adec" providerId="LiveId" clId="{13D8CE5A-BF75-423D-89E1-16513C8FA0D2}" dt="2022-01-21T00:57:01.129" v="3268"/>
          <ac:spMkLst>
            <pc:docMk/>
            <pc:sldMk cId="0" sldId="268"/>
            <ac:spMk id="5" creationId="{29A8F0A3-9F87-4B79-A59C-F8BD7E8F86F2}"/>
          </ac:spMkLst>
        </pc:spChg>
        <pc:spChg chg="mod">
          <ac:chgData name="Karina Trompak" userId="a3f4089944b2adec" providerId="LiveId" clId="{13D8CE5A-BF75-423D-89E1-16513C8FA0D2}" dt="2022-01-21T01:04:43.319" v="3336" actId="2711"/>
          <ac:spMkLst>
            <pc:docMk/>
            <pc:sldMk cId="0" sldId="268"/>
            <ac:spMk id="325" creationId="{00000000-0000-0000-0000-000000000000}"/>
          </ac:spMkLst>
        </pc:spChg>
      </pc:sldChg>
      <pc:sldChg chg="modSp mod ord modTransition">
        <pc:chgData name="Karina Trompak" userId="a3f4089944b2adec" providerId="LiveId" clId="{13D8CE5A-BF75-423D-89E1-16513C8FA0D2}" dt="2022-01-21T01:14:41.217" v="3398"/>
        <pc:sldMkLst>
          <pc:docMk/>
          <pc:sldMk cId="0" sldId="269"/>
        </pc:sldMkLst>
        <pc:spChg chg="mod">
          <ac:chgData name="Karina Trompak" userId="a3f4089944b2adec" providerId="LiveId" clId="{13D8CE5A-BF75-423D-89E1-16513C8FA0D2}" dt="2022-01-20T23:42:06.373" v="2338" actId="207"/>
          <ac:spMkLst>
            <pc:docMk/>
            <pc:sldMk cId="0" sldId="269"/>
            <ac:spMk id="19" creationId="{7AEE26F2-67B6-436D-9A1E-7DF5BB5A89AA}"/>
          </ac:spMkLst>
        </pc:spChg>
        <pc:spChg chg="mod">
          <ac:chgData name="Karina Trompak" userId="a3f4089944b2adec" providerId="LiveId" clId="{13D8CE5A-BF75-423D-89E1-16513C8FA0D2}" dt="2022-01-20T19:10:44.891" v="416" actId="1076"/>
          <ac:spMkLst>
            <pc:docMk/>
            <pc:sldMk cId="0" sldId="269"/>
            <ac:spMk id="331" creationId="{00000000-0000-0000-0000-000000000000}"/>
          </ac:spMkLst>
        </pc:spChg>
      </pc:sldChg>
      <pc:sldChg chg="del">
        <pc:chgData name="Karina Trompak" userId="a3f4089944b2adec" providerId="LiveId" clId="{13D8CE5A-BF75-423D-89E1-16513C8FA0D2}" dt="2022-01-20T19:11:01.889" v="419" actId="47"/>
        <pc:sldMkLst>
          <pc:docMk/>
          <pc:sldMk cId="0" sldId="270"/>
        </pc:sldMkLst>
      </pc:sldChg>
      <pc:sldChg chg="del">
        <pc:chgData name="Karina Trompak" userId="a3f4089944b2adec" providerId="LiveId" clId="{13D8CE5A-BF75-423D-89E1-16513C8FA0D2}" dt="2022-01-21T00:49:11.175" v="3157" actId="47"/>
        <pc:sldMkLst>
          <pc:docMk/>
          <pc:sldMk cId="0" sldId="271"/>
        </pc:sldMkLst>
      </pc:sldChg>
      <pc:sldChg chg="del">
        <pc:chgData name="Karina Trompak" userId="a3f4089944b2adec" providerId="LiveId" clId="{13D8CE5A-BF75-423D-89E1-16513C8FA0D2}" dt="2022-01-21T00:49:12.369" v="3158" actId="47"/>
        <pc:sldMkLst>
          <pc:docMk/>
          <pc:sldMk cId="0" sldId="272"/>
        </pc:sldMkLst>
      </pc:sldChg>
      <pc:sldChg chg="del">
        <pc:chgData name="Karina Trompak" userId="a3f4089944b2adec" providerId="LiveId" clId="{13D8CE5A-BF75-423D-89E1-16513C8FA0D2}" dt="2022-01-21T00:49:16.334" v="3159" actId="47"/>
        <pc:sldMkLst>
          <pc:docMk/>
          <pc:sldMk cId="0" sldId="273"/>
        </pc:sldMkLst>
      </pc:sldChg>
      <pc:sldChg chg="del">
        <pc:chgData name="Karina Trompak" userId="a3f4089944b2adec" providerId="LiveId" clId="{13D8CE5A-BF75-423D-89E1-16513C8FA0D2}" dt="2022-01-21T00:49:17.509" v="3160" actId="47"/>
        <pc:sldMkLst>
          <pc:docMk/>
          <pc:sldMk cId="0" sldId="274"/>
        </pc:sldMkLst>
      </pc:sldChg>
      <pc:sldChg chg="modSp del mod">
        <pc:chgData name="Karina Trompak" userId="a3f4089944b2adec" providerId="LiveId" clId="{13D8CE5A-BF75-423D-89E1-16513C8FA0D2}" dt="2022-01-21T00:49:18.699" v="3161" actId="47"/>
        <pc:sldMkLst>
          <pc:docMk/>
          <pc:sldMk cId="0" sldId="275"/>
        </pc:sldMkLst>
        <pc:spChg chg="mod">
          <ac:chgData name="Karina Trompak" userId="a3f4089944b2adec" providerId="LiveId" clId="{13D8CE5A-BF75-423D-89E1-16513C8FA0D2}" dt="2022-01-21T00:45:33.989" v="3097" actId="14100"/>
          <ac:spMkLst>
            <pc:docMk/>
            <pc:sldMk cId="0" sldId="275"/>
            <ac:spMk id="3" creationId="{00000000-0000-0000-0000-000000000000}"/>
          </ac:spMkLst>
        </pc:spChg>
      </pc:sldChg>
      <pc:sldChg chg="addSp delSp modSp mod ord modTransition">
        <pc:chgData name="Karina Trompak" userId="a3f4089944b2adec" providerId="LiveId" clId="{13D8CE5A-BF75-423D-89E1-16513C8FA0D2}" dt="2022-01-21T01:14:48.023" v="3402"/>
        <pc:sldMkLst>
          <pc:docMk/>
          <pc:sldMk cId="0" sldId="276"/>
        </pc:sldMkLst>
        <pc:spChg chg="add del mod">
          <ac:chgData name="Karina Trompak" userId="a3f4089944b2adec" providerId="LiveId" clId="{13D8CE5A-BF75-423D-89E1-16513C8FA0D2}" dt="2022-01-20T23:25:02.783" v="1894" actId="478"/>
          <ac:spMkLst>
            <pc:docMk/>
            <pc:sldMk cId="0" sldId="276"/>
            <ac:spMk id="2" creationId="{E38D436C-63DE-475D-B270-8DAB6484C937}"/>
          </ac:spMkLst>
        </pc:spChg>
        <pc:spChg chg="add mod">
          <ac:chgData name="Karina Trompak" userId="a3f4089944b2adec" providerId="LiveId" clId="{13D8CE5A-BF75-423D-89E1-16513C8FA0D2}" dt="2022-01-20T23:44:13.346" v="2354" actId="207"/>
          <ac:spMkLst>
            <pc:docMk/>
            <pc:sldMk cId="0" sldId="276"/>
            <ac:spMk id="3" creationId="{29FEBF7F-CEFB-44C5-8D5B-BED9AE395874}"/>
          </ac:spMkLst>
        </pc:spChg>
        <pc:spChg chg="add mod">
          <ac:chgData name="Karina Trompak" userId="a3f4089944b2adec" providerId="LiveId" clId="{13D8CE5A-BF75-423D-89E1-16513C8FA0D2}" dt="2022-01-21T00:57:09.869" v="3269"/>
          <ac:spMkLst>
            <pc:docMk/>
            <pc:sldMk cId="0" sldId="276"/>
            <ac:spMk id="9" creationId="{3DC11755-5093-4F4F-A0E1-AA8ABC554B63}"/>
          </ac:spMkLst>
        </pc:spChg>
        <pc:spChg chg="mod">
          <ac:chgData name="Karina Trompak" userId="a3f4089944b2adec" providerId="LiveId" clId="{13D8CE5A-BF75-423D-89E1-16513C8FA0D2}" dt="2022-01-21T01:04:51.269" v="3337" actId="2711"/>
          <ac:spMkLst>
            <pc:docMk/>
            <pc:sldMk cId="0" sldId="276"/>
            <ac:spMk id="442" creationId="{00000000-0000-0000-0000-000000000000}"/>
          </ac:spMkLst>
        </pc:spChg>
        <pc:spChg chg="del mod ord">
          <ac:chgData name="Karina Trompak" userId="a3f4089944b2adec" providerId="LiveId" clId="{13D8CE5A-BF75-423D-89E1-16513C8FA0D2}" dt="2022-01-20T20:40:46.167" v="1352" actId="478"/>
          <ac:spMkLst>
            <pc:docMk/>
            <pc:sldMk cId="0" sldId="276"/>
            <ac:spMk id="444" creationId="{00000000-0000-0000-0000-000000000000}"/>
          </ac:spMkLst>
        </pc:spChg>
        <pc:picChg chg="mod">
          <ac:chgData name="Karina Trompak" userId="a3f4089944b2adec" providerId="LiveId" clId="{13D8CE5A-BF75-423D-89E1-16513C8FA0D2}" dt="2022-01-20T15:34:01.723" v="8" actId="1076"/>
          <ac:picMkLst>
            <pc:docMk/>
            <pc:sldMk cId="0" sldId="276"/>
            <ac:picMk id="8" creationId="{0FAB2ECE-1D80-42B8-9657-EAECF248F39E}"/>
          </ac:picMkLst>
        </pc:picChg>
      </pc:sldChg>
      <pc:sldChg chg="del">
        <pc:chgData name="Karina Trompak" userId="a3f4089944b2adec" providerId="LiveId" clId="{13D8CE5A-BF75-423D-89E1-16513C8FA0D2}" dt="2022-01-21T00:49:19.945" v="3162" actId="47"/>
        <pc:sldMkLst>
          <pc:docMk/>
          <pc:sldMk cId="0" sldId="277"/>
        </pc:sldMkLst>
      </pc:sldChg>
      <pc:sldChg chg="modSp mod modTransition">
        <pc:chgData name="Karina Trompak" userId="a3f4089944b2adec" providerId="LiveId" clId="{13D8CE5A-BF75-423D-89E1-16513C8FA0D2}" dt="2022-01-21T01:14:42.827" v="3399"/>
        <pc:sldMkLst>
          <pc:docMk/>
          <pc:sldMk cId="0" sldId="278"/>
        </pc:sldMkLst>
        <pc:spChg chg="mod">
          <ac:chgData name="Karina Trompak" userId="a3f4089944b2adec" providerId="LiveId" clId="{13D8CE5A-BF75-423D-89E1-16513C8FA0D2}" dt="2022-01-20T19:10:07.008" v="410" actId="404"/>
          <ac:spMkLst>
            <pc:docMk/>
            <pc:sldMk cId="0" sldId="278"/>
            <ac:spMk id="464" creationId="{00000000-0000-0000-0000-000000000000}"/>
          </ac:spMkLst>
        </pc:spChg>
        <pc:spChg chg="mod">
          <ac:chgData name="Karina Trompak" userId="a3f4089944b2adec" providerId="LiveId" clId="{13D8CE5A-BF75-423D-89E1-16513C8FA0D2}" dt="2022-01-20T18:58:55.692" v="284" actId="2711"/>
          <ac:spMkLst>
            <pc:docMk/>
            <pc:sldMk cId="0" sldId="278"/>
            <ac:spMk id="467" creationId="{00000000-0000-0000-0000-000000000000}"/>
          </ac:spMkLst>
        </pc:spChg>
        <pc:spChg chg="mod">
          <ac:chgData name="Karina Trompak" userId="a3f4089944b2adec" providerId="LiveId" clId="{13D8CE5A-BF75-423D-89E1-16513C8FA0D2}" dt="2022-01-20T18:59:06.688" v="285" actId="1076"/>
          <ac:spMkLst>
            <pc:docMk/>
            <pc:sldMk cId="0" sldId="278"/>
            <ac:spMk id="468" creationId="{00000000-0000-0000-0000-000000000000}"/>
          </ac:spMkLst>
        </pc:spChg>
        <pc:spChg chg="mod">
          <ac:chgData name="Karina Trompak" userId="a3f4089944b2adec" providerId="LiveId" clId="{13D8CE5A-BF75-423D-89E1-16513C8FA0D2}" dt="2022-01-20T18:58:40.981" v="282" actId="1076"/>
          <ac:spMkLst>
            <pc:docMk/>
            <pc:sldMk cId="0" sldId="278"/>
            <ac:spMk id="469" creationId="{00000000-0000-0000-0000-000000000000}"/>
          </ac:spMkLst>
        </pc:spChg>
        <pc:spChg chg="mod">
          <ac:chgData name="Karina Trompak" userId="a3f4089944b2adec" providerId="LiveId" clId="{13D8CE5A-BF75-423D-89E1-16513C8FA0D2}" dt="2022-01-20T18:58:40.981" v="282" actId="1076"/>
          <ac:spMkLst>
            <pc:docMk/>
            <pc:sldMk cId="0" sldId="278"/>
            <ac:spMk id="470" creationId="{00000000-0000-0000-0000-000000000000}"/>
          </ac:spMkLst>
        </pc:spChg>
        <pc:spChg chg="mod">
          <ac:chgData name="Karina Trompak" userId="a3f4089944b2adec" providerId="LiveId" clId="{13D8CE5A-BF75-423D-89E1-16513C8FA0D2}" dt="2022-01-20T18:58:40.981" v="282" actId="1076"/>
          <ac:spMkLst>
            <pc:docMk/>
            <pc:sldMk cId="0" sldId="278"/>
            <ac:spMk id="472" creationId="{00000000-0000-0000-0000-000000000000}"/>
          </ac:spMkLst>
        </pc:spChg>
        <pc:spChg chg="mod">
          <ac:chgData name="Karina Trompak" userId="a3f4089944b2adec" providerId="LiveId" clId="{13D8CE5A-BF75-423D-89E1-16513C8FA0D2}" dt="2022-01-20T18:58:40.981" v="282" actId="1076"/>
          <ac:spMkLst>
            <pc:docMk/>
            <pc:sldMk cId="0" sldId="278"/>
            <ac:spMk id="473" creationId="{00000000-0000-0000-0000-000000000000}"/>
          </ac:spMkLst>
        </pc:spChg>
        <pc:spChg chg="mod">
          <ac:chgData name="Karina Trompak" userId="a3f4089944b2adec" providerId="LiveId" clId="{13D8CE5A-BF75-423D-89E1-16513C8FA0D2}" dt="2022-01-20T18:58:40.981" v="282" actId="1076"/>
          <ac:spMkLst>
            <pc:docMk/>
            <pc:sldMk cId="0" sldId="278"/>
            <ac:spMk id="475" creationId="{00000000-0000-0000-0000-000000000000}"/>
          </ac:spMkLst>
        </pc:spChg>
        <pc:spChg chg="mod">
          <ac:chgData name="Karina Trompak" userId="a3f4089944b2adec" providerId="LiveId" clId="{13D8CE5A-BF75-423D-89E1-16513C8FA0D2}" dt="2022-01-20T18:58:40.981" v="282" actId="1076"/>
          <ac:spMkLst>
            <pc:docMk/>
            <pc:sldMk cId="0" sldId="278"/>
            <ac:spMk id="476" creationId="{00000000-0000-0000-0000-000000000000}"/>
          </ac:spMkLst>
        </pc:spChg>
        <pc:spChg chg="mod">
          <ac:chgData name="Karina Trompak" userId="a3f4089944b2adec" providerId="LiveId" clId="{13D8CE5A-BF75-423D-89E1-16513C8FA0D2}" dt="2022-01-20T18:58:40.981" v="282" actId="1076"/>
          <ac:spMkLst>
            <pc:docMk/>
            <pc:sldMk cId="0" sldId="278"/>
            <ac:spMk id="478" creationId="{00000000-0000-0000-0000-000000000000}"/>
          </ac:spMkLst>
        </pc:spChg>
        <pc:spChg chg="mod">
          <ac:chgData name="Karina Trompak" userId="a3f4089944b2adec" providerId="LiveId" clId="{13D8CE5A-BF75-423D-89E1-16513C8FA0D2}" dt="2022-01-20T18:58:40.981" v="282" actId="1076"/>
          <ac:spMkLst>
            <pc:docMk/>
            <pc:sldMk cId="0" sldId="278"/>
            <ac:spMk id="479" creationId="{00000000-0000-0000-0000-000000000000}"/>
          </ac:spMkLst>
        </pc:spChg>
        <pc:spChg chg="mod">
          <ac:chgData name="Karina Trompak" userId="a3f4089944b2adec" providerId="LiveId" clId="{13D8CE5A-BF75-423D-89E1-16513C8FA0D2}" dt="2022-01-20T18:58:40.981" v="282" actId="1076"/>
          <ac:spMkLst>
            <pc:docMk/>
            <pc:sldMk cId="0" sldId="278"/>
            <ac:spMk id="481" creationId="{00000000-0000-0000-0000-000000000000}"/>
          </ac:spMkLst>
        </pc:spChg>
        <pc:spChg chg="mod">
          <ac:chgData name="Karina Trompak" userId="a3f4089944b2adec" providerId="LiveId" clId="{13D8CE5A-BF75-423D-89E1-16513C8FA0D2}" dt="2022-01-20T18:58:40.981" v="282" actId="1076"/>
          <ac:spMkLst>
            <pc:docMk/>
            <pc:sldMk cId="0" sldId="278"/>
            <ac:spMk id="482" creationId="{00000000-0000-0000-0000-000000000000}"/>
          </ac:spMkLst>
        </pc:spChg>
        <pc:spChg chg="mod">
          <ac:chgData name="Karina Trompak" userId="a3f4089944b2adec" providerId="LiveId" clId="{13D8CE5A-BF75-423D-89E1-16513C8FA0D2}" dt="2022-01-20T19:00:50.877" v="296" actId="1076"/>
          <ac:spMkLst>
            <pc:docMk/>
            <pc:sldMk cId="0" sldId="278"/>
            <ac:spMk id="484" creationId="{00000000-0000-0000-0000-000000000000}"/>
          </ac:spMkLst>
        </pc:spChg>
        <pc:spChg chg="mod">
          <ac:chgData name="Karina Trompak" userId="a3f4089944b2adec" providerId="LiveId" clId="{13D8CE5A-BF75-423D-89E1-16513C8FA0D2}" dt="2022-01-20T19:00:50.877" v="296" actId="1076"/>
          <ac:spMkLst>
            <pc:docMk/>
            <pc:sldMk cId="0" sldId="278"/>
            <ac:spMk id="485" creationId="{00000000-0000-0000-0000-000000000000}"/>
          </ac:spMkLst>
        </pc:spChg>
        <pc:spChg chg="mod">
          <ac:chgData name="Karina Trompak" userId="a3f4089944b2adec" providerId="LiveId" clId="{13D8CE5A-BF75-423D-89E1-16513C8FA0D2}" dt="2022-01-20T19:00:41.058" v="295" actId="1076"/>
          <ac:spMkLst>
            <pc:docMk/>
            <pc:sldMk cId="0" sldId="278"/>
            <ac:spMk id="487" creationId="{00000000-0000-0000-0000-000000000000}"/>
          </ac:spMkLst>
        </pc:spChg>
        <pc:spChg chg="mod">
          <ac:chgData name="Karina Trompak" userId="a3f4089944b2adec" providerId="LiveId" clId="{13D8CE5A-BF75-423D-89E1-16513C8FA0D2}" dt="2022-01-20T19:00:41.058" v="295" actId="1076"/>
          <ac:spMkLst>
            <pc:docMk/>
            <pc:sldMk cId="0" sldId="278"/>
            <ac:spMk id="488" creationId="{00000000-0000-0000-0000-000000000000}"/>
          </ac:spMkLst>
        </pc:spChg>
        <pc:spChg chg="mod">
          <ac:chgData name="Karina Trompak" userId="a3f4089944b2adec" providerId="LiveId" clId="{13D8CE5A-BF75-423D-89E1-16513C8FA0D2}" dt="2022-01-20T18:59:14.230" v="286" actId="2711"/>
          <ac:spMkLst>
            <pc:docMk/>
            <pc:sldMk cId="0" sldId="278"/>
            <ac:spMk id="492" creationId="{00000000-0000-0000-0000-000000000000}"/>
          </ac:spMkLst>
        </pc:spChg>
        <pc:spChg chg="mod">
          <ac:chgData name="Karina Trompak" userId="a3f4089944b2adec" providerId="LiveId" clId="{13D8CE5A-BF75-423D-89E1-16513C8FA0D2}" dt="2022-01-20T19:01:10.802" v="299" actId="1076"/>
          <ac:spMkLst>
            <pc:docMk/>
            <pc:sldMk cId="0" sldId="278"/>
            <ac:spMk id="493" creationId="{00000000-0000-0000-0000-000000000000}"/>
          </ac:spMkLst>
        </pc:spChg>
        <pc:spChg chg="mod">
          <ac:chgData name="Karina Trompak" userId="a3f4089944b2adec" providerId="LiveId" clId="{13D8CE5A-BF75-423D-89E1-16513C8FA0D2}" dt="2022-01-20T19:00:01.190" v="292" actId="1076"/>
          <ac:spMkLst>
            <pc:docMk/>
            <pc:sldMk cId="0" sldId="278"/>
            <ac:spMk id="494" creationId="{00000000-0000-0000-0000-000000000000}"/>
          </ac:spMkLst>
        </pc:spChg>
        <pc:spChg chg="mod">
          <ac:chgData name="Karina Trompak" userId="a3f4089944b2adec" providerId="LiveId" clId="{13D8CE5A-BF75-423D-89E1-16513C8FA0D2}" dt="2022-01-20T19:00:01.190" v="292" actId="1076"/>
          <ac:spMkLst>
            <pc:docMk/>
            <pc:sldMk cId="0" sldId="278"/>
            <ac:spMk id="495" creationId="{00000000-0000-0000-0000-000000000000}"/>
          </ac:spMkLst>
        </pc:spChg>
        <pc:spChg chg="mod">
          <ac:chgData name="Karina Trompak" userId="a3f4089944b2adec" providerId="LiveId" clId="{13D8CE5A-BF75-423D-89E1-16513C8FA0D2}" dt="2022-01-20T19:00:12.165" v="293" actId="1076"/>
          <ac:spMkLst>
            <pc:docMk/>
            <pc:sldMk cId="0" sldId="278"/>
            <ac:spMk id="496" creationId="{00000000-0000-0000-0000-000000000000}"/>
          </ac:spMkLst>
        </pc:spChg>
        <pc:spChg chg="mod">
          <ac:chgData name="Karina Trompak" userId="a3f4089944b2adec" providerId="LiveId" clId="{13D8CE5A-BF75-423D-89E1-16513C8FA0D2}" dt="2022-01-20T19:00:12.165" v="293" actId="1076"/>
          <ac:spMkLst>
            <pc:docMk/>
            <pc:sldMk cId="0" sldId="278"/>
            <ac:spMk id="497" creationId="{00000000-0000-0000-0000-000000000000}"/>
          </ac:spMkLst>
        </pc:spChg>
        <pc:spChg chg="mod">
          <ac:chgData name="Karina Trompak" userId="a3f4089944b2adec" providerId="LiveId" clId="{13D8CE5A-BF75-423D-89E1-16513C8FA0D2}" dt="2022-01-20T19:00:24.365" v="294" actId="1076"/>
          <ac:spMkLst>
            <pc:docMk/>
            <pc:sldMk cId="0" sldId="278"/>
            <ac:spMk id="498" creationId="{00000000-0000-0000-0000-000000000000}"/>
          </ac:spMkLst>
        </pc:spChg>
        <pc:spChg chg="mod">
          <ac:chgData name="Karina Trompak" userId="a3f4089944b2adec" providerId="LiveId" clId="{13D8CE5A-BF75-423D-89E1-16513C8FA0D2}" dt="2022-01-20T19:00:24.365" v="294" actId="1076"/>
          <ac:spMkLst>
            <pc:docMk/>
            <pc:sldMk cId="0" sldId="278"/>
            <ac:spMk id="499" creationId="{00000000-0000-0000-0000-000000000000}"/>
          </ac:spMkLst>
        </pc:spChg>
        <pc:spChg chg="mod">
          <ac:chgData name="Karina Trompak" userId="a3f4089944b2adec" providerId="LiveId" clId="{13D8CE5A-BF75-423D-89E1-16513C8FA0D2}" dt="2022-01-20T19:01:08.165" v="297" actId="1076"/>
          <ac:spMkLst>
            <pc:docMk/>
            <pc:sldMk cId="0" sldId="278"/>
            <ac:spMk id="504" creationId="{00000000-0000-0000-0000-000000000000}"/>
          </ac:spMkLst>
        </pc:spChg>
        <pc:spChg chg="mod">
          <ac:chgData name="Karina Trompak" userId="a3f4089944b2adec" providerId="LiveId" clId="{13D8CE5A-BF75-423D-89E1-16513C8FA0D2}" dt="2022-01-20T19:01:08.165" v="297" actId="1076"/>
          <ac:spMkLst>
            <pc:docMk/>
            <pc:sldMk cId="0" sldId="278"/>
            <ac:spMk id="505" creationId="{00000000-0000-0000-0000-000000000000}"/>
          </ac:spMkLst>
        </pc:spChg>
      </pc:sldChg>
      <pc:sldChg chg="del">
        <pc:chgData name="Karina Trompak" userId="a3f4089944b2adec" providerId="LiveId" clId="{13D8CE5A-BF75-423D-89E1-16513C8FA0D2}" dt="2022-01-21T00:49:20.669" v="3163" actId="47"/>
        <pc:sldMkLst>
          <pc:docMk/>
          <pc:sldMk cId="0" sldId="279"/>
        </pc:sldMkLst>
      </pc:sldChg>
      <pc:sldChg chg="del">
        <pc:chgData name="Karina Trompak" userId="a3f4089944b2adec" providerId="LiveId" clId="{13D8CE5A-BF75-423D-89E1-16513C8FA0D2}" dt="2022-01-21T00:49:27.103" v="3164" actId="47"/>
        <pc:sldMkLst>
          <pc:docMk/>
          <pc:sldMk cId="0" sldId="280"/>
        </pc:sldMkLst>
      </pc:sldChg>
      <pc:sldChg chg="addSp delSp modSp mod ord modTransition">
        <pc:chgData name="Karina Trompak" userId="a3f4089944b2adec" providerId="LiveId" clId="{13D8CE5A-BF75-423D-89E1-16513C8FA0D2}" dt="2022-01-21T01:15:46.938" v="3411"/>
        <pc:sldMkLst>
          <pc:docMk/>
          <pc:sldMk cId="0" sldId="281"/>
        </pc:sldMkLst>
        <pc:spChg chg="del">
          <ac:chgData name="Karina Trompak" userId="a3f4089944b2adec" providerId="LiveId" clId="{13D8CE5A-BF75-423D-89E1-16513C8FA0D2}" dt="2022-01-21T00:31:07.430" v="2988" actId="478"/>
          <ac:spMkLst>
            <pc:docMk/>
            <pc:sldMk cId="0" sldId="281"/>
            <ac:spMk id="2" creationId="{00000000-0000-0000-0000-000000000000}"/>
          </ac:spMkLst>
        </pc:spChg>
        <pc:spChg chg="add del mod">
          <ac:chgData name="Karina Trompak" userId="a3f4089944b2adec" providerId="LiveId" clId="{13D8CE5A-BF75-423D-89E1-16513C8FA0D2}" dt="2022-01-21T00:41:01.490" v="3052" actId="931"/>
          <ac:spMkLst>
            <pc:docMk/>
            <pc:sldMk cId="0" sldId="281"/>
            <ac:spMk id="3" creationId="{00000000-0000-0000-0000-000000000000}"/>
          </ac:spMkLst>
        </pc:spChg>
        <pc:spChg chg="del">
          <ac:chgData name="Karina Trompak" userId="a3f4089944b2adec" providerId="LiveId" clId="{13D8CE5A-BF75-423D-89E1-16513C8FA0D2}" dt="2022-01-21T00:31:08.120" v="2989" actId="478"/>
          <ac:spMkLst>
            <pc:docMk/>
            <pc:sldMk cId="0" sldId="281"/>
            <ac:spMk id="4" creationId="{00000000-0000-0000-0000-000000000000}"/>
          </ac:spMkLst>
        </pc:spChg>
        <pc:spChg chg="add mod">
          <ac:chgData name="Karina Trompak" userId="a3f4089944b2adec" providerId="LiveId" clId="{13D8CE5A-BF75-423D-89E1-16513C8FA0D2}" dt="2022-01-21T00:41:03.480" v="3054" actId="962"/>
          <ac:spMkLst>
            <pc:docMk/>
            <pc:sldMk cId="0" sldId="281"/>
            <ac:spMk id="5" creationId="{D1378ED3-ACA4-41C9-8A9C-51472E2AE205}"/>
          </ac:spMkLst>
        </pc:spChg>
        <pc:spChg chg="add mod">
          <ac:chgData name="Karina Trompak" userId="a3f4089944b2adec" providerId="LiveId" clId="{13D8CE5A-BF75-423D-89E1-16513C8FA0D2}" dt="2022-01-21T00:33:14.190" v="3019"/>
          <ac:spMkLst>
            <pc:docMk/>
            <pc:sldMk cId="0" sldId="281"/>
            <ac:spMk id="13" creationId="{6871B7A6-830C-499E-8EA4-7273E35F7F9A}"/>
          </ac:spMkLst>
        </pc:spChg>
        <pc:spChg chg="add mod">
          <ac:chgData name="Karina Trompak" userId="a3f4089944b2adec" providerId="LiveId" clId="{13D8CE5A-BF75-423D-89E1-16513C8FA0D2}" dt="2022-01-21T00:57:32.189" v="3274"/>
          <ac:spMkLst>
            <pc:docMk/>
            <pc:sldMk cId="0" sldId="281"/>
            <ac:spMk id="20" creationId="{3EAADC95-E3E4-4393-B277-232392ECDE72}"/>
          </ac:spMkLst>
        </pc:spChg>
        <pc:spChg chg="mod">
          <ac:chgData name="Karina Trompak" userId="a3f4089944b2adec" providerId="LiveId" clId="{13D8CE5A-BF75-423D-89E1-16513C8FA0D2}" dt="2022-01-21T01:05:58.219" v="3344" actId="2711"/>
          <ac:spMkLst>
            <pc:docMk/>
            <pc:sldMk cId="0" sldId="281"/>
            <ac:spMk id="657" creationId="{00000000-0000-0000-0000-000000000000}"/>
          </ac:spMkLst>
        </pc:spChg>
        <pc:spChg chg="del">
          <ac:chgData name="Karina Trompak" userId="a3f4089944b2adec" providerId="LiveId" clId="{13D8CE5A-BF75-423D-89E1-16513C8FA0D2}" dt="2022-01-21T00:30:25.050" v="2977" actId="478"/>
          <ac:spMkLst>
            <pc:docMk/>
            <pc:sldMk cId="0" sldId="281"/>
            <ac:spMk id="658" creationId="{00000000-0000-0000-0000-000000000000}"/>
          </ac:spMkLst>
        </pc:spChg>
        <pc:spChg chg="del mod">
          <ac:chgData name="Karina Trompak" userId="a3f4089944b2adec" providerId="LiveId" clId="{13D8CE5A-BF75-423D-89E1-16513C8FA0D2}" dt="2022-01-21T00:31:32.640" v="2998" actId="478"/>
          <ac:spMkLst>
            <pc:docMk/>
            <pc:sldMk cId="0" sldId="281"/>
            <ac:spMk id="659" creationId="{00000000-0000-0000-0000-000000000000}"/>
          </ac:spMkLst>
        </pc:spChg>
        <pc:spChg chg="del">
          <ac:chgData name="Karina Trompak" userId="a3f4089944b2adec" providerId="LiveId" clId="{13D8CE5A-BF75-423D-89E1-16513C8FA0D2}" dt="2022-01-21T00:31:03.860" v="2985" actId="478"/>
          <ac:spMkLst>
            <pc:docMk/>
            <pc:sldMk cId="0" sldId="281"/>
            <ac:spMk id="667" creationId="{00000000-0000-0000-0000-000000000000}"/>
          </ac:spMkLst>
        </pc:spChg>
        <pc:picChg chg="add del mod">
          <ac:chgData name="Karina Trompak" userId="a3f4089944b2adec" providerId="LiveId" clId="{13D8CE5A-BF75-423D-89E1-16513C8FA0D2}" dt="2022-01-21T00:38:34.660" v="3046" actId="931"/>
          <ac:picMkLst>
            <pc:docMk/>
            <pc:sldMk cId="0" sldId="281"/>
            <ac:picMk id="7" creationId="{F12B9A7B-E041-4EE1-A939-9707D2AC1B9A}"/>
          </ac:picMkLst>
        </pc:picChg>
        <pc:picChg chg="add del mod">
          <ac:chgData name="Karina Trompak" userId="a3f4089944b2adec" providerId="LiveId" clId="{13D8CE5A-BF75-423D-89E1-16513C8FA0D2}" dt="2022-01-21T00:38:51.729" v="3051" actId="931"/>
          <ac:picMkLst>
            <pc:docMk/>
            <pc:sldMk cId="0" sldId="281"/>
            <ac:picMk id="9" creationId="{9163C7D7-88A1-440C-B0AF-22544DD5AF14}"/>
          </ac:picMkLst>
        </pc:picChg>
        <pc:picChg chg="add mod">
          <ac:chgData name="Karina Trompak" userId="a3f4089944b2adec" providerId="LiveId" clId="{13D8CE5A-BF75-423D-89E1-16513C8FA0D2}" dt="2022-01-21T00:41:03.480" v="3053" actId="27614"/>
          <ac:picMkLst>
            <pc:docMk/>
            <pc:sldMk cId="0" sldId="281"/>
            <ac:picMk id="11" creationId="{88A6437F-F98E-417B-8C66-488373A4702B}"/>
          </ac:picMkLst>
        </pc:picChg>
        <pc:picChg chg="del">
          <ac:chgData name="Karina Trompak" userId="a3f4089944b2adec" providerId="LiveId" clId="{13D8CE5A-BF75-423D-89E1-16513C8FA0D2}" dt="2022-01-21T00:31:06.370" v="2987" actId="478"/>
          <ac:picMkLst>
            <pc:docMk/>
            <pc:sldMk cId="0" sldId="281"/>
            <ac:picMk id="661" creationId="{00000000-0000-0000-0000-000000000000}"/>
          </ac:picMkLst>
        </pc:picChg>
        <pc:picChg chg="del">
          <ac:chgData name="Karina Trompak" userId="a3f4089944b2adec" providerId="LiveId" clId="{13D8CE5A-BF75-423D-89E1-16513C8FA0D2}" dt="2022-01-21T00:31:05.080" v="2986" actId="478"/>
          <ac:picMkLst>
            <pc:docMk/>
            <pc:sldMk cId="0" sldId="281"/>
            <ac:picMk id="664" creationId="{00000000-0000-0000-0000-000000000000}"/>
          </ac:picMkLst>
        </pc:picChg>
        <pc:picChg chg="mod">
          <ac:chgData name="Karina Trompak" userId="a3f4089944b2adec" providerId="LiveId" clId="{13D8CE5A-BF75-423D-89E1-16513C8FA0D2}" dt="2022-01-21T00:41:30.112" v="3062" actId="1076"/>
          <ac:picMkLst>
            <pc:docMk/>
            <pc:sldMk cId="0" sldId="281"/>
            <ac:picMk id="669" creationId="{00000000-0000-0000-0000-000000000000}"/>
          </ac:picMkLst>
        </pc:picChg>
      </pc:sldChg>
      <pc:sldChg chg="del">
        <pc:chgData name="Karina Trompak" userId="a3f4089944b2adec" providerId="LiveId" clId="{13D8CE5A-BF75-423D-89E1-16513C8FA0D2}" dt="2022-01-21T00:58:24.239" v="3284" actId="47"/>
        <pc:sldMkLst>
          <pc:docMk/>
          <pc:sldMk cId="0" sldId="282"/>
        </pc:sldMkLst>
      </pc:sldChg>
      <pc:sldChg chg="addSp modSp del mod ord">
        <pc:chgData name="Karina Trompak" userId="a3f4089944b2adec" providerId="LiveId" clId="{13D8CE5A-BF75-423D-89E1-16513C8FA0D2}" dt="2022-01-20T19:19:46.070" v="509" actId="47"/>
        <pc:sldMkLst>
          <pc:docMk/>
          <pc:sldMk cId="0" sldId="284"/>
        </pc:sldMkLst>
        <pc:spChg chg="mod">
          <ac:chgData name="Karina Trompak" userId="a3f4089944b2adec" providerId="LiveId" clId="{13D8CE5A-BF75-423D-89E1-16513C8FA0D2}" dt="2022-01-20T19:17:34.181" v="485" actId="2711"/>
          <ac:spMkLst>
            <pc:docMk/>
            <pc:sldMk cId="0" sldId="284"/>
            <ac:spMk id="732" creationId="{00000000-0000-0000-0000-000000000000}"/>
          </ac:spMkLst>
        </pc:spChg>
        <pc:spChg chg="mod">
          <ac:chgData name="Karina Trompak" userId="a3f4089944b2adec" providerId="LiveId" clId="{13D8CE5A-BF75-423D-89E1-16513C8FA0D2}" dt="2022-01-20T19:19:12.995" v="504" actId="207"/>
          <ac:spMkLst>
            <pc:docMk/>
            <pc:sldMk cId="0" sldId="284"/>
            <ac:spMk id="733" creationId="{00000000-0000-0000-0000-000000000000}"/>
          </ac:spMkLst>
        </pc:spChg>
        <pc:spChg chg="mod">
          <ac:chgData name="Karina Trompak" userId="a3f4089944b2adec" providerId="LiveId" clId="{13D8CE5A-BF75-423D-89E1-16513C8FA0D2}" dt="2022-01-20T19:17:40.356" v="486" actId="2711"/>
          <ac:spMkLst>
            <pc:docMk/>
            <pc:sldMk cId="0" sldId="284"/>
            <ac:spMk id="735" creationId="{00000000-0000-0000-0000-000000000000}"/>
          </ac:spMkLst>
        </pc:spChg>
        <pc:spChg chg="mod">
          <ac:chgData name="Karina Trompak" userId="a3f4089944b2adec" providerId="LiveId" clId="{13D8CE5A-BF75-423D-89E1-16513C8FA0D2}" dt="2022-01-20T19:17:51.338" v="490" actId="14100"/>
          <ac:spMkLst>
            <pc:docMk/>
            <pc:sldMk cId="0" sldId="284"/>
            <ac:spMk id="738" creationId="{00000000-0000-0000-0000-000000000000}"/>
          </ac:spMkLst>
        </pc:spChg>
        <pc:spChg chg="mod">
          <ac:chgData name="Karina Trompak" userId="a3f4089944b2adec" providerId="LiveId" clId="{13D8CE5A-BF75-423D-89E1-16513C8FA0D2}" dt="2022-01-20T19:17:58.317" v="491" actId="2711"/>
          <ac:spMkLst>
            <pc:docMk/>
            <pc:sldMk cId="0" sldId="284"/>
            <ac:spMk id="741" creationId="{00000000-0000-0000-0000-000000000000}"/>
          </ac:spMkLst>
        </pc:spChg>
        <pc:spChg chg="mod">
          <ac:chgData name="Karina Trompak" userId="a3f4089944b2adec" providerId="LiveId" clId="{13D8CE5A-BF75-423D-89E1-16513C8FA0D2}" dt="2022-01-20T19:17:26.214" v="484" actId="2711"/>
          <ac:spMkLst>
            <pc:docMk/>
            <pc:sldMk cId="0" sldId="284"/>
            <ac:spMk id="752" creationId="{00000000-0000-0000-0000-000000000000}"/>
          </ac:spMkLst>
        </pc:spChg>
        <pc:grpChg chg="mod">
          <ac:chgData name="Karina Trompak" userId="a3f4089944b2adec" providerId="LiveId" clId="{13D8CE5A-BF75-423D-89E1-16513C8FA0D2}" dt="2022-01-20T19:18:56.359" v="503" actId="1076"/>
          <ac:grpSpMkLst>
            <pc:docMk/>
            <pc:sldMk cId="0" sldId="284"/>
            <ac:grpSpMk id="734" creationId="{00000000-0000-0000-0000-000000000000}"/>
          </ac:grpSpMkLst>
        </pc:grpChg>
        <pc:picChg chg="add mod">
          <ac:chgData name="Karina Trompak" userId="a3f4089944b2adec" providerId="LiveId" clId="{13D8CE5A-BF75-423D-89E1-16513C8FA0D2}" dt="2022-01-20T19:19:21.401" v="505"/>
          <ac:picMkLst>
            <pc:docMk/>
            <pc:sldMk cId="0" sldId="284"/>
            <ac:picMk id="23" creationId="{A8170753-A4F5-4277-AB0E-E2B4A515CA76}"/>
          </ac:picMkLst>
        </pc:picChg>
      </pc:sldChg>
      <pc:sldChg chg="del">
        <pc:chgData name="Karina Trompak" userId="a3f4089944b2adec" providerId="LiveId" clId="{13D8CE5A-BF75-423D-89E1-16513C8FA0D2}" dt="2022-01-21T00:49:46.149" v="3165" actId="47"/>
        <pc:sldMkLst>
          <pc:docMk/>
          <pc:sldMk cId="0" sldId="285"/>
        </pc:sldMkLst>
      </pc:sldChg>
      <pc:sldChg chg="addSp delSp modSp mod modTransition">
        <pc:chgData name="Karina Trompak" userId="a3f4089944b2adec" providerId="LiveId" clId="{13D8CE5A-BF75-423D-89E1-16513C8FA0D2}" dt="2022-01-21T01:16:26.797" v="3425"/>
        <pc:sldMkLst>
          <pc:docMk/>
          <pc:sldMk cId="0" sldId="286"/>
        </pc:sldMkLst>
        <pc:spChg chg="del mod">
          <ac:chgData name="Karina Trompak" userId="a3f4089944b2adec" providerId="LiveId" clId="{13D8CE5A-BF75-423D-89E1-16513C8FA0D2}" dt="2022-01-21T01:01:45.059" v="3322" actId="931"/>
          <ac:spMkLst>
            <pc:docMk/>
            <pc:sldMk cId="0" sldId="286"/>
            <ac:spMk id="2" creationId="{00000000-0000-0000-0000-000000000000}"/>
          </ac:spMkLst>
        </pc:spChg>
        <pc:spChg chg="del">
          <ac:chgData name="Karina Trompak" userId="a3f4089944b2adec" providerId="LiveId" clId="{13D8CE5A-BF75-423D-89E1-16513C8FA0D2}" dt="2022-01-21T01:01:48.824" v="3325" actId="478"/>
          <ac:spMkLst>
            <pc:docMk/>
            <pc:sldMk cId="0" sldId="286"/>
            <ac:spMk id="789" creationId="{00000000-0000-0000-0000-000000000000}"/>
          </ac:spMkLst>
        </pc:spChg>
        <pc:spChg chg="mod">
          <ac:chgData name="Karina Trompak" userId="a3f4089944b2adec" providerId="LiveId" clId="{13D8CE5A-BF75-423D-89E1-16513C8FA0D2}" dt="2022-01-21T01:02:06.879" v="3332" actId="1076"/>
          <ac:spMkLst>
            <pc:docMk/>
            <pc:sldMk cId="0" sldId="286"/>
            <ac:spMk id="792" creationId="{00000000-0000-0000-0000-000000000000}"/>
          </ac:spMkLst>
        </pc:spChg>
        <pc:spChg chg="mod">
          <ac:chgData name="Karina Trompak" userId="a3f4089944b2adec" providerId="LiveId" clId="{13D8CE5A-BF75-423D-89E1-16513C8FA0D2}" dt="2022-01-21T01:08:27.079" v="3362" actId="2711"/>
          <ac:spMkLst>
            <pc:docMk/>
            <pc:sldMk cId="0" sldId="286"/>
            <ac:spMk id="793" creationId="{00000000-0000-0000-0000-000000000000}"/>
          </ac:spMkLst>
        </pc:spChg>
        <pc:spChg chg="mod">
          <ac:chgData name="Karina Trompak" userId="a3f4089944b2adec" providerId="LiveId" clId="{13D8CE5A-BF75-423D-89E1-16513C8FA0D2}" dt="2022-01-21T01:00:20.619" v="3319" actId="1076"/>
          <ac:spMkLst>
            <pc:docMk/>
            <pc:sldMk cId="0" sldId="286"/>
            <ac:spMk id="794" creationId="{00000000-0000-0000-0000-000000000000}"/>
          </ac:spMkLst>
        </pc:spChg>
        <pc:spChg chg="del">
          <ac:chgData name="Karina Trompak" userId="a3f4089944b2adec" providerId="LiveId" clId="{13D8CE5A-BF75-423D-89E1-16513C8FA0D2}" dt="2022-01-21T01:00:15.759" v="3318" actId="478"/>
          <ac:spMkLst>
            <pc:docMk/>
            <pc:sldMk cId="0" sldId="286"/>
            <ac:spMk id="795" creationId="{00000000-0000-0000-0000-000000000000}"/>
          </ac:spMkLst>
        </pc:spChg>
        <pc:picChg chg="add mod">
          <ac:chgData name="Karina Trompak" userId="a3f4089944b2adec" providerId="LiveId" clId="{13D8CE5A-BF75-423D-89E1-16513C8FA0D2}" dt="2022-01-21T01:01:54.189" v="3327" actId="1076"/>
          <ac:picMkLst>
            <pc:docMk/>
            <pc:sldMk cId="0" sldId="286"/>
            <ac:picMk id="4" creationId="{11893F91-DA7E-4748-BD84-CB974CB9B195}"/>
          </ac:picMkLst>
        </pc:picChg>
      </pc:sldChg>
      <pc:sldChg chg="addSp delSp modSp add del mod">
        <pc:chgData name="Karina Trompak" userId="a3f4089944b2adec" providerId="LiveId" clId="{13D8CE5A-BF75-423D-89E1-16513C8FA0D2}" dt="2022-01-21T00:27:05.360" v="2913" actId="47"/>
        <pc:sldMkLst>
          <pc:docMk/>
          <pc:sldMk cId="165495815" sldId="287"/>
        </pc:sldMkLst>
        <pc:spChg chg="del mod">
          <ac:chgData name="Karina Trompak" userId="a3f4089944b2adec" providerId="LiveId" clId="{13D8CE5A-BF75-423D-89E1-16513C8FA0D2}" dt="2022-01-20T15:37:50.130" v="16" actId="478"/>
          <ac:spMkLst>
            <pc:docMk/>
            <pc:sldMk cId="165495815" sldId="287"/>
            <ac:spMk id="444" creationId="{00000000-0000-0000-0000-000000000000}"/>
          </ac:spMkLst>
        </pc:spChg>
        <pc:picChg chg="del">
          <ac:chgData name="Karina Trompak" userId="a3f4089944b2adec" providerId="LiveId" clId="{13D8CE5A-BF75-423D-89E1-16513C8FA0D2}" dt="2022-01-20T15:37:51.858" v="17" actId="478"/>
          <ac:picMkLst>
            <pc:docMk/>
            <pc:sldMk cId="165495815" sldId="287"/>
            <ac:picMk id="8" creationId="{0FAB2ECE-1D80-42B8-9657-EAECF248F39E}"/>
          </ac:picMkLst>
        </pc:picChg>
        <pc:picChg chg="add mod">
          <ac:chgData name="Karina Trompak" userId="a3f4089944b2adec" providerId="LiveId" clId="{13D8CE5A-BF75-423D-89E1-16513C8FA0D2}" dt="2022-01-20T15:37:54.153" v="18"/>
          <ac:picMkLst>
            <pc:docMk/>
            <pc:sldMk cId="165495815" sldId="287"/>
            <ac:picMk id="9" creationId="{327196E7-C661-44AA-99B3-2CCD5CB1E245}"/>
          </ac:picMkLst>
        </pc:picChg>
      </pc:sldChg>
      <pc:sldChg chg="addSp modSp add mod ord modTransition">
        <pc:chgData name="Karina Trompak" userId="a3f4089944b2adec" providerId="LiveId" clId="{13D8CE5A-BF75-423D-89E1-16513C8FA0D2}" dt="2022-01-21T01:14:44.540" v="3400"/>
        <pc:sldMkLst>
          <pc:docMk/>
          <pc:sldMk cId="0" sldId="288"/>
        </pc:sldMkLst>
        <pc:spChg chg="mod">
          <ac:chgData name="Karina Trompak" userId="a3f4089944b2adec" providerId="LiveId" clId="{13D8CE5A-BF75-423D-89E1-16513C8FA0D2}" dt="2022-01-20T19:04:08.257" v="325" actId="207"/>
          <ac:spMkLst>
            <pc:docMk/>
            <pc:sldMk cId="0" sldId="288"/>
            <ac:spMk id="2" creationId="{00000000-0000-0000-0000-000000000000}"/>
          </ac:spMkLst>
        </pc:spChg>
        <pc:spChg chg="mod">
          <ac:chgData name="Karina Trompak" userId="a3f4089944b2adec" providerId="LiveId" clId="{13D8CE5A-BF75-423D-89E1-16513C8FA0D2}" dt="2022-01-20T19:04:14.616" v="328" actId="207"/>
          <ac:spMkLst>
            <pc:docMk/>
            <pc:sldMk cId="0" sldId="288"/>
            <ac:spMk id="3" creationId="{00000000-0000-0000-0000-000000000000}"/>
          </ac:spMkLst>
        </pc:spChg>
        <pc:spChg chg="mod">
          <ac:chgData name="Karina Trompak" userId="a3f4089944b2adec" providerId="LiveId" clId="{13D8CE5A-BF75-423D-89E1-16513C8FA0D2}" dt="2022-01-20T19:04:19.123" v="329" actId="207"/>
          <ac:spMkLst>
            <pc:docMk/>
            <pc:sldMk cId="0" sldId="288"/>
            <ac:spMk id="4" creationId="{00000000-0000-0000-0000-000000000000}"/>
          </ac:spMkLst>
        </pc:spChg>
        <pc:spChg chg="mod">
          <ac:chgData name="Karina Trompak" userId="a3f4089944b2adec" providerId="LiveId" clId="{13D8CE5A-BF75-423D-89E1-16513C8FA0D2}" dt="2022-01-20T23:42:28.295" v="2340" actId="207"/>
          <ac:spMkLst>
            <pc:docMk/>
            <pc:sldMk cId="0" sldId="288"/>
            <ac:spMk id="5" creationId="{00000000-0000-0000-0000-000000000000}"/>
          </ac:spMkLst>
        </pc:spChg>
        <pc:spChg chg="mod">
          <ac:chgData name="Karina Trompak" userId="a3f4089944b2adec" providerId="LiveId" clId="{13D8CE5A-BF75-423D-89E1-16513C8FA0D2}" dt="2022-01-20T23:42:22.788" v="2339" actId="207"/>
          <ac:spMkLst>
            <pc:docMk/>
            <pc:sldMk cId="0" sldId="288"/>
            <ac:spMk id="6" creationId="{00000000-0000-0000-0000-000000000000}"/>
          </ac:spMkLst>
        </pc:spChg>
        <pc:spChg chg="mod">
          <ac:chgData name="Karina Trompak" userId="a3f4089944b2adec" providerId="LiveId" clId="{13D8CE5A-BF75-423D-89E1-16513C8FA0D2}" dt="2022-01-20T23:42:34.112" v="2341" actId="207"/>
          <ac:spMkLst>
            <pc:docMk/>
            <pc:sldMk cId="0" sldId="288"/>
            <ac:spMk id="7" creationId="{00000000-0000-0000-0000-000000000000}"/>
          </ac:spMkLst>
        </pc:spChg>
        <pc:spChg chg="add mod">
          <ac:chgData name="Karina Trompak" userId="a3f4089944b2adec" providerId="LiveId" clId="{13D8CE5A-BF75-423D-89E1-16513C8FA0D2}" dt="2022-01-21T00:56:53.209" v="3267" actId="1076"/>
          <ac:spMkLst>
            <pc:docMk/>
            <pc:sldMk cId="0" sldId="288"/>
            <ac:spMk id="25" creationId="{8B1F7A23-7502-4D49-A452-F114AE2E5FF2}"/>
          </ac:spMkLst>
        </pc:spChg>
        <pc:spChg chg="mod">
          <ac:chgData name="Karina Trompak" userId="a3f4089944b2adec" providerId="LiveId" clId="{13D8CE5A-BF75-423D-89E1-16513C8FA0D2}" dt="2022-01-20T19:04:46.058" v="336" actId="1076"/>
          <ac:spMkLst>
            <pc:docMk/>
            <pc:sldMk cId="0" sldId="288"/>
            <ac:spMk id="30" creationId="{00000000-0000-0000-0000-000000000000}"/>
          </ac:spMkLst>
        </pc:spChg>
        <pc:spChg chg="mod">
          <ac:chgData name="Karina Trompak" userId="a3f4089944b2adec" providerId="LiveId" clId="{13D8CE5A-BF75-423D-89E1-16513C8FA0D2}" dt="2022-01-20T19:10:20.843" v="413" actId="1076"/>
          <ac:spMkLst>
            <pc:docMk/>
            <pc:sldMk cId="0" sldId="288"/>
            <ac:spMk id="340" creationId="{00000000-0000-0000-0000-000000000000}"/>
          </ac:spMkLst>
        </pc:spChg>
      </pc:sldChg>
      <pc:sldChg chg="new del">
        <pc:chgData name="Karina Trompak" userId="a3f4089944b2adec" providerId="LiveId" clId="{13D8CE5A-BF75-423D-89E1-16513C8FA0D2}" dt="2022-01-20T15:37:06.796" v="14" actId="47"/>
        <pc:sldMkLst>
          <pc:docMk/>
          <pc:sldMk cId="3056903843" sldId="288"/>
        </pc:sldMkLst>
      </pc:sldChg>
      <pc:sldChg chg="addSp modSp new mod ord modTransition">
        <pc:chgData name="Karina Trompak" userId="a3f4089944b2adec" providerId="LiveId" clId="{13D8CE5A-BF75-423D-89E1-16513C8FA0D2}" dt="2022-01-21T01:16:01.809" v="3414"/>
        <pc:sldMkLst>
          <pc:docMk/>
          <pc:sldMk cId="129916115" sldId="289"/>
        </pc:sldMkLst>
        <pc:spChg chg="add mod">
          <ac:chgData name="Karina Trompak" userId="a3f4089944b2adec" providerId="LiveId" clId="{13D8CE5A-BF75-423D-89E1-16513C8FA0D2}" dt="2022-01-20T19:07:05.553" v="354" actId="207"/>
          <ac:spMkLst>
            <pc:docMk/>
            <pc:sldMk cId="129916115" sldId="289"/>
            <ac:spMk id="2" creationId="{FF30030D-03CD-4146-A947-A4094483178B}"/>
          </ac:spMkLst>
        </pc:spChg>
        <pc:spChg chg="add mod">
          <ac:chgData name="Karina Trompak" userId="a3f4089944b2adec" providerId="LiveId" clId="{13D8CE5A-BF75-423D-89E1-16513C8FA0D2}" dt="2022-01-20T23:30:36.030" v="1920" actId="14100"/>
          <ac:spMkLst>
            <pc:docMk/>
            <pc:sldMk cId="129916115" sldId="289"/>
            <ac:spMk id="3" creationId="{E0AC56F5-4B0B-40D0-A0B0-E416A997F9A9}"/>
          </ac:spMkLst>
        </pc:spChg>
        <pc:spChg chg="add mod">
          <ac:chgData name="Karina Trompak" userId="a3f4089944b2adec" providerId="LiveId" clId="{13D8CE5A-BF75-423D-89E1-16513C8FA0D2}" dt="2022-01-20T19:12:05.532" v="423" actId="1076"/>
          <ac:spMkLst>
            <pc:docMk/>
            <pc:sldMk cId="129916115" sldId="289"/>
            <ac:spMk id="4" creationId="{42DE93E4-D777-44B3-89CE-082B40B18DC3}"/>
          </ac:spMkLst>
        </pc:spChg>
        <pc:spChg chg="add mod">
          <ac:chgData name="Karina Trompak" userId="a3f4089944b2adec" providerId="LiveId" clId="{13D8CE5A-BF75-423D-89E1-16513C8FA0D2}" dt="2022-01-21T00:57:49.539" v="3277"/>
          <ac:spMkLst>
            <pc:docMk/>
            <pc:sldMk cId="129916115" sldId="289"/>
            <ac:spMk id="5" creationId="{52EEFE09-60A3-4909-BF0B-5F6AF630FF9C}"/>
          </ac:spMkLst>
        </pc:spChg>
      </pc:sldChg>
      <pc:sldChg chg="addSp modSp add mod modTransition">
        <pc:chgData name="Karina Trompak" userId="a3f4089944b2adec" providerId="LiveId" clId="{13D8CE5A-BF75-423D-89E1-16513C8FA0D2}" dt="2022-01-21T01:16:04.876" v="3415"/>
        <pc:sldMkLst>
          <pc:docMk/>
          <pc:sldMk cId="3101966174" sldId="290"/>
        </pc:sldMkLst>
        <pc:spChg chg="mod">
          <ac:chgData name="Karina Trompak" userId="a3f4089944b2adec" providerId="LiveId" clId="{13D8CE5A-BF75-423D-89E1-16513C8FA0D2}" dt="2022-01-20T23:30:52.734" v="1921" actId="207"/>
          <ac:spMkLst>
            <pc:docMk/>
            <pc:sldMk cId="3101966174" sldId="290"/>
            <ac:spMk id="3" creationId="{E0AC56F5-4B0B-40D0-A0B0-E416A997F9A9}"/>
          </ac:spMkLst>
        </pc:spChg>
        <pc:spChg chg="mod">
          <ac:chgData name="Karina Trompak" userId="a3f4089944b2adec" providerId="LiveId" clId="{13D8CE5A-BF75-423D-89E1-16513C8FA0D2}" dt="2022-01-20T19:15:36.923" v="463" actId="20577"/>
          <ac:spMkLst>
            <pc:docMk/>
            <pc:sldMk cId="3101966174" sldId="290"/>
            <ac:spMk id="4" creationId="{42DE93E4-D777-44B3-89CE-082B40B18DC3}"/>
          </ac:spMkLst>
        </pc:spChg>
        <pc:spChg chg="add mod">
          <ac:chgData name="Karina Trompak" userId="a3f4089944b2adec" providerId="LiveId" clId="{13D8CE5A-BF75-423D-89E1-16513C8FA0D2}" dt="2022-01-21T00:57:52.459" v="3278"/>
          <ac:spMkLst>
            <pc:docMk/>
            <pc:sldMk cId="3101966174" sldId="290"/>
            <ac:spMk id="5" creationId="{C342368F-B4AF-4EC4-B6E1-B6F2088D6847}"/>
          </ac:spMkLst>
        </pc:spChg>
      </pc:sldChg>
      <pc:sldChg chg="add del">
        <pc:chgData name="Karina Trompak" userId="a3f4089944b2adec" providerId="LiveId" clId="{13D8CE5A-BF75-423D-89E1-16513C8FA0D2}" dt="2022-01-20T19:15:54.644" v="465" actId="47"/>
        <pc:sldMkLst>
          <pc:docMk/>
          <pc:sldMk cId="883543375" sldId="291"/>
        </pc:sldMkLst>
      </pc:sldChg>
      <pc:sldChg chg="addSp delSp modSp add mod ord modTransition">
        <pc:chgData name="Karina Trompak" userId="a3f4089944b2adec" providerId="LiveId" clId="{13D8CE5A-BF75-423D-89E1-16513C8FA0D2}" dt="2022-01-21T01:16:10.114" v="3417"/>
        <pc:sldMkLst>
          <pc:docMk/>
          <pc:sldMk cId="0" sldId="310"/>
        </pc:sldMkLst>
        <pc:spChg chg="add mod">
          <ac:chgData name="Karina Trompak" userId="a3f4089944b2adec" providerId="LiveId" clId="{13D8CE5A-BF75-423D-89E1-16513C8FA0D2}" dt="2022-01-20T23:42:43.248" v="2342" actId="207"/>
          <ac:spMkLst>
            <pc:docMk/>
            <pc:sldMk cId="0" sldId="310"/>
            <ac:spMk id="3" creationId="{C67C1684-1620-4ACD-9E48-779B578027F4}"/>
          </ac:spMkLst>
        </pc:spChg>
        <pc:spChg chg="add mod">
          <ac:chgData name="Karina Trompak" userId="a3f4089944b2adec" providerId="LiveId" clId="{13D8CE5A-BF75-423D-89E1-16513C8FA0D2}" dt="2022-01-20T23:42:50.035" v="2343" actId="207"/>
          <ac:spMkLst>
            <pc:docMk/>
            <pc:sldMk cId="0" sldId="310"/>
            <ac:spMk id="4" creationId="{49E70667-C6E4-49AE-96D5-6C43F6AB25BF}"/>
          </ac:spMkLst>
        </pc:spChg>
        <pc:spChg chg="del mod ord">
          <ac:chgData name="Karina Trompak" userId="a3f4089944b2adec" providerId="LiveId" clId="{13D8CE5A-BF75-423D-89E1-16513C8FA0D2}" dt="2022-01-20T19:23:38.601" v="704" actId="478"/>
          <ac:spMkLst>
            <pc:docMk/>
            <pc:sldMk cId="0" sldId="310"/>
            <ac:spMk id="5" creationId="{00000000-0000-0000-0000-000000000000}"/>
          </ac:spMkLst>
        </pc:spChg>
        <pc:spChg chg="del mod">
          <ac:chgData name="Karina Trompak" userId="a3f4089944b2adec" providerId="LiveId" clId="{13D8CE5A-BF75-423D-89E1-16513C8FA0D2}" dt="2022-01-20T19:29:30.927" v="1074" actId="478"/>
          <ac:spMkLst>
            <pc:docMk/>
            <pc:sldMk cId="0" sldId="310"/>
            <ac:spMk id="6" creationId="{00000000-0000-0000-0000-000000000000}"/>
          </ac:spMkLst>
        </pc:spChg>
        <pc:spChg chg="del mod">
          <ac:chgData name="Karina Trompak" userId="a3f4089944b2adec" providerId="LiveId" clId="{13D8CE5A-BF75-423D-89E1-16513C8FA0D2}" dt="2022-01-20T19:26:52.286" v="940" actId="478"/>
          <ac:spMkLst>
            <pc:docMk/>
            <pc:sldMk cId="0" sldId="310"/>
            <ac:spMk id="7" creationId="{00000000-0000-0000-0000-000000000000}"/>
          </ac:spMkLst>
        </pc:spChg>
        <pc:spChg chg="add mod">
          <ac:chgData name="Karina Trompak" userId="a3f4089944b2adec" providerId="LiveId" clId="{13D8CE5A-BF75-423D-89E1-16513C8FA0D2}" dt="2022-01-20T23:42:56.804" v="2344" actId="207"/>
          <ac:spMkLst>
            <pc:docMk/>
            <pc:sldMk cId="0" sldId="310"/>
            <ac:spMk id="8" creationId="{B636E4F6-D304-414B-B185-1C55EB70A85D}"/>
          </ac:spMkLst>
        </pc:spChg>
        <pc:spChg chg="mod">
          <ac:chgData name="Karina Trompak" userId="a3f4089944b2adec" providerId="LiveId" clId="{13D8CE5A-BF75-423D-89E1-16513C8FA0D2}" dt="2022-01-20T23:43:01.702" v="2345" actId="207"/>
          <ac:spMkLst>
            <pc:docMk/>
            <pc:sldMk cId="0" sldId="310"/>
            <ac:spMk id="9" creationId="{00000000-0000-0000-0000-000000000000}"/>
          </ac:spMkLst>
        </pc:spChg>
        <pc:spChg chg="add mod">
          <ac:chgData name="Karina Trompak" userId="a3f4089944b2adec" providerId="LiveId" clId="{13D8CE5A-BF75-423D-89E1-16513C8FA0D2}" dt="2022-01-21T00:58:03.839" v="3280"/>
          <ac:spMkLst>
            <pc:docMk/>
            <pc:sldMk cId="0" sldId="310"/>
            <ac:spMk id="20" creationId="{B8E4DACA-62EF-4176-A1F7-2B1E160369DE}"/>
          </ac:spMkLst>
        </pc:spChg>
        <pc:spChg chg="mod">
          <ac:chgData name="Karina Trompak" userId="a3f4089944b2adec" providerId="LiveId" clId="{13D8CE5A-BF75-423D-89E1-16513C8FA0D2}" dt="2022-01-20T23:43:38.452" v="2350" actId="2711"/>
          <ac:spMkLst>
            <pc:docMk/>
            <pc:sldMk cId="0" sldId="310"/>
            <ac:spMk id="732" creationId="{00000000-0000-0000-0000-000000000000}"/>
          </ac:spMkLst>
        </pc:spChg>
        <pc:spChg chg="mod">
          <ac:chgData name="Karina Trompak" userId="a3f4089944b2adec" providerId="LiveId" clId="{13D8CE5A-BF75-423D-89E1-16513C8FA0D2}" dt="2022-01-20T23:43:43.971" v="2351" actId="2711"/>
          <ac:spMkLst>
            <pc:docMk/>
            <pc:sldMk cId="0" sldId="310"/>
            <ac:spMk id="735" creationId="{00000000-0000-0000-0000-000000000000}"/>
          </ac:spMkLst>
        </pc:spChg>
        <pc:spChg chg="mod">
          <ac:chgData name="Karina Trompak" userId="a3f4089944b2adec" providerId="LiveId" clId="{13D8CE5A-BF75-423D-89E1-16513C8FA0D2}" dt="2022-01-20T23:43:48.572" v="2352" actId="2711"/>
          <ac:spMkLst>
            <pc:docMk/>
            <pc:sldMk cId="0" sldId="310"/>
            <ac:spMk id="738" creationId="{00000000-0000-0000-0000-000000000000}"/>
          </ac:spMkLst>
        </pc:spChg>
        <pc:spChg chg="mod">
          <ac:chgData name="Karina Trompak" userId="a3f4089944b2adec" providerId="LiveId" clId="{13D8CE5A-BF75-423D-89E1-16513C8FA0D2}" dt="2022-01-20T23:43:54.178" v="2353" actId="2711"/>
          <ac:spMkLst>
            <pc:docMk/>
            <pc:sldMk cId="0" sldId="310"/>
            <ac:spMk id="741" creationId="{00000000-0000-0000-0000-000000000000}"/>
          </ac:spMkLst>
        </pc:spChg>
        <pc:spChg chg="mod">
          <ac:chgData name="Karina Trompak" userId="a3f4089944b2adec" providerId="LiveId" clId="{13D8CE5A-BF75-423D-89E1-16513C8FA0D2}" dt="2022-01-20T23:43:30.358" v="2349" actId="2711"/>
          <ac:spMkLst>
            <pc:docMk/>
            <pc:sldMk cId="0" sldId="310"/>
            <ac:spMk id="752" creationId="{00000000-0000-0000-0000-000000000000}"/>
          </ac:spMkLst>
        </pc:spChg>
      </pc:sldChg>
      <pc:sldChg chg="addSp modSp add mod ord modTransition">
        <pc:chgData name="Karina Trompak" userId="a3f4089944b2adec" providerId="LiveId" clId="{13D8CE5A-BF75-423D-89E1-16513C8FA0D2}" dt="2022-01-21T01:15:58.608" v="3413"/>
        <pc:sldMkLst>
          <pc:docMk/>
          <pc:sldMk cId="0" sldId="311"/>
        </pc:sldMkLst>
        <pc:spChg chg="add mod">
          <ac:chgData name="Karina Trompak" userId="a3f4089944b2adec" providerId="LiveId" clId="{13D8CE5A-BF75-423D-89E1-16513C8FA0D2}" dt="2022-01-21T00:57:39.380" v="3276"/>
          <ac:spMkLst>
            <pc:docMk/>
            <pc:sldMk cId="0" sldId="311"/>
            <ac:spMk id="11" creationId="{2B7B1934-541A-40FD-B4C5-F8971D1D8459}"/>
          </ac:spMkLst>
        </pc:spChg>
        <pc:spChg chg="mod">
          <ac:chgData name="Karina Trompak" userId="a3f4089944b2adec" providerId="LiveId" clId="{13D8CE5A-BF75-423D-89E1-16513C8FA0D2}" dt="2022-01-20T19:31:22.117" v="1149" actId="2711"/>
          <ac:spMkLst>
            <pc:docMk/>
            <pc:sldMk cId="0" sldId="311"/>
            <ac:spMk id="225" creationId="{00000000-0000-0000-0000-000000000000}"/>
          </ac:spMkLst>
        </pc:spChg>
        <pc:spChg chg="mod">
          <ac:chgData name="Karina Trompak" userId="a3f4089944b2adec" providerId="LiveId" clId="{13D8CE5A-BF75-423D-89E1-16513C8FA0D2}" dt="2022-01-20T19:31:43.617" v="1158" actId="20577"/>
          <ac:spMkLst>
            <pc:docMk/>
            <pc:sldMk cId="0" sldId="311"/>
            <ac:spMk id="226" creationId="{00000000-0000-0000-0000-000000000000}"/>
          </ac:spMkLst>
        </pc:spChg>
        <pc:spChg chg="mod">
          <ac:chgData name="Karina Trompak" userId="a3f4089944b2adec" providerId="LiveId" clId="{13D8CE5A-BF75-423D-89E1-16513C8FA0D2}" dt="2022-01-21T01:06:33.979" v="3350" actId="207"/>
          <ac:spMkLst>
            <pc:docMk/>
            <pc:sldMk cId="0" sldId="311"/>
            <ac:spMk id="227" creationId="{00000000-0000-0000-0000-000000000000}"/>
          </ac:spMkLst>
        </pc:spChg>
        <pc:spChg chg="mod">
          <ac:chgData name="Karina Trompak" userId="a3f4089944b2adec" providerId="LiveId" clId="{13D8CE5A-BF75-423D-89E1-16513C8FA0D2}" dt="2022-01-21T01:06:37.619" v="3351" actId="207"/>
          <ac:spMkLst>
            <pc:docMk/>
            <pc:sldMk cId="0" sldId="311"/>
            <ac:spMk id="228" creationId="{00000000-0000-0000-0000-000000000000}"/>
          </ac:spMkLst>
        </pc:spChg>
        <pc:spChg chg="mod">
          <ac:chgData name="Karina Trompak" userId="a3f4089944b2adec" providerId="LiveId" clId="{13D8CE5A-BF75-423D-89E1-16513C8FA0D2}" dt="2022-01-21T01:06:40.109" v="3352" actId="207"/>
          <ac:spMkLst>
            <pc:docMk/>
            <pc:sldMk cId="0" sldId="311"/>
            <ac:spMk id="229" creationId="{00000000-0000-0000-0000-000000000000}"/>
          </ac:spMkLst>
        </pc:spChg>
      </pc:sldChg>
      <pc:sldChg chg="addSp modSp add mod ord modTransition">
        <pc:chgData name="Karina Trompak" userId="a3f4089944b2adec" providerId="LiveId" clId="{13D8CE5A-BF75-423D-89E1-16513C8FA0D2}" dt="2022-01-21T01:15:56.167" v="3412"/>
        <pc:sldMkLst>
          <pc:docMk/>
          <pc:sldMk cId="0" sldId="312"/>
        </pc:sldMkLst>
        <pc:spChg chg="mod">
          <ac:chgData name="Karina Trompak" userId="a3f4089944b2adec" providerId="LiveId" clId="{13D8CE5A-BF75-423D-89E1-16513C8FA0D2}" dt="2022-01-21T01:06:26.369" v="3349" actId="207"/>
          <ac:spMkLst>
            <pc:docMk/>
            <pc:sldMk cId="0" sldId="312"/>
            <ac:spMk id="2" creationId="{00000000-0000-0000-0000-000000000000}"/>
          </ac:spMkLst>
        </pc:spChg>
        <pc:spChg chg="mod">
          <ac:chgData name="Karina Trompak" userId="a3f4089944b2adec" providerId="LiveId" clId="{13D8CE5A-BF75-423D-89E1-16513C8FA0D2}" dt="2022-01-21T01:06:19.268" v="3347" actId="207"/>
          <ac:spMkLst>
            <pc:docMk/>
            <pc:sldMk cId="0" sldId="312"/>
            <ac:spMk id="3" creationId="{00000000-0000-0000-0000-000000000000}"/>
          </ac:spMkLst>
        </pc:spChg>
        <pc:spChg chg="add mod">
          <ac:chgData name="Karina Trompak" userId="a3f4089944b2adec" providerId="LiveId" clId="{13D8CE5A-BF75-423D-89E1-16513C8FA0D2}" dt="2022-01-21T00:57:36.459" v="3275"/>
          <ac:spMkLst>
            <pc:docMk/>
            <pc:sldMk cId="0" sldId="312"/>
            <ac:spMk id="22" creationId="{CC8E0A93-BBC7-4592-B02B-1EAB11367CBF}"/>
          </ac:spMkLst>
        </pc:spChg>
        <pc:spChg chg="mod">
          <ac:chgData name="Karina Trompak" userId="a3f4089944b2adec" providerId="LiveId" clId="{13D8CE5A-BF75-423D-89E1-16513C8FA0D2}" dt="2022-01-20T19:33:53.798" v="1182" actId="404"/>
          <ac:spMkLst>
            <pc:docMk/>
            <pc:sldMk cId="0" sldId="312"/>
            <ac:spMk id="180" creationId="{00000000-0000-0000-0000-000000000000}"/>
          </ac:spMkLst>
        </pc:spChg>
        <pc:spChg chg="mod">
          <ac:chgData name="Karina Trompak" userId="a3f4089944b2adec" providerId="LiveId" clId="{13D8CE5A-BF75-423D-89E1-16513C8FA0D2}" dt="2022-01-21T01:06:12.959" v="3345" actId="207"/>
          <ac:spMkLst>
            <pc:docMk/>
            <pc:sldMk cId="0" sldId="312"/>
            <ac:spMk id="182" creationId="{00000000-0000-0000-0000-000000000000}"/>
          </ac:spMkLst>
        </pc:spChg>
        <pc:spChg chg="mod">
          <ac:chgData name="Karina Trompak" userId="a3f4089944b2adec" providerId="LiveId" clId="{13D8CE5A-BF75-423D-89E1-16513C8FA0D2}" dt="2022-01-21T01:06:22.719" v="3348" actId="207"/>
          <ac:spMkLst>
            <pc:docMk/>
            <pc:sldMk cId="0" sldId="312"/>
            <ac:spMk id="190" creationId="{00000000-0000-0000-0000-000000000000}"/>
          </ac:spMkLst>
        </pc:spChg>
        <pc:grpChg chg="mod">
          <ac:chgData name="Karina Trompak" userId="a3f4089944b2adec" providerId="LiveId" clId="{13D8CE5A-BF75-423D-89E1-16513C8FA0D2}" dt="2022-01-20T19:36:54.778" v="1209" actId="1076"/>
          <ac:grpSpMkLst>
            <pc:docMk/>
            <pc:sldMk cId="0" sldId="312"/>
            <ac:grpSpMk id="189" creationId="{00000000-0000-0000-0000-000000000000}"/>
          </ac:grpSpMkLst>
        </pc:grpChg>
        <pc:grpChg chg="mod">
          <ac:chgData name="Karina Trompak" userId="a3f4089944b2adec" providerId="LiveId" clId="{13D8CE5A-BF75-423D-89E1-16513C8FA0D2}" dt="2022-01-20T19:36:54.778" v="1209" actId="1076"/>
          <ac:grpSpMkLst>
            <pc:docMk/>
            <pc:sldMk cId="0" sldId="312"/>
            <ac:grpSpMk id="197" creationId="{00000000-0000-0000-0000-000000000000}"/>
          </ac:grpSpMkLst>
        </pc:grpChg>
      </pc:sldChg>
      <pc:sldChg chg="addSp modSp add mod modTransition">
        <pc:chgData name="Karina Trompak" userId="a3f4089944b2adec" providerId="LiveId" clId="{13D8CE5A-BF75-423D-89E1-16513C8FA0D2}" dt="2022-01-21T01:16:15.412" v="3419"/>
        <pc:sldMkLst>
          <pc:docMk/>
          <pc:sldMk cId="0" sldId="313"/>
        </pc:sldMkLst>
        <pc:spChg chg="add mod">
          <ac:chgData name="Karina Trompak" userId="a3f4089944b2adec" providerId="LiveId" clId="{13D8CE5A-BF75-423D-89E1-16513C8FA0D2}" dt="2022-01-21T00:58:07.589" v="3281"/>
          <ac:spMkLst>
            <pc:docMk/>
            <pc:sldMk cId="0" sldId="313"/>
            <ac:spMk id="10" creationId="{D8796BAE-0025-4FB7-AC2F-8323A3CB1391}"/>
          </ac:spMkLst>
        </pc:spChg>
        <pc:spChg chg="mod">
          <ac:chgData name="Karina Trompak" userId="a3f4089944b2adec" providerId="LiveId" clId="{13D8CE5A-BF75-423D-89E1-16513C8FA0D2}" dt="2022-01-20T19:37:46.527" v="1215" actId="2711"/>
          <ac:spMkLst>
            <pc:docMk/>
            <pc:sldMk cId="0" sldId="313"/>
            <ac:spMk id="310" creationId="{00000000-0000-0000-0000-000000000000}"/>
          </ac:spMkLst>
        </pc:spChg>
        <pc:spChg chg="mod">
          <ac:chgData name="Karina Trompak" userId="a3f4089944b2adec" providerId="LiveId" clId="{13D8CE5A-BF75-423D-89E1-16513C8FA0D2}" dt="2022-01-21T01:06:56.419" v="3353" actId="207"/>
          <ac:spMkLst>
            <pc:docMk/>
            <pc:sldMk cId="0" sldId="313"/>
            <ac:spMk id="313" creationId="{00000000-0000-0000-0000-000000000000}"/>
          </ac:spMkLst>
        </pc:spChg>
        <pc:spChg chg="mod">
          <ac:chgData name="Karina Trompak" userId="a3f4089944b2adec" providerId="LiveId" clId="{13D8CE5A-BF75-423D-89E1-16513C8FA0D2}" dt="2022-01-21T01:07:00.089" v="3355" actId="207"/>
          <ac:spMkLst>
            <pc:docMk/>
            <pc:sldMk cId="0" sldId="313"/>
            <ac:spMk id="317" creationId="{00000000-0000-0000-0000-000000000000}"/>
          </ac:spMkLst>
        </pc:spChg>
        <pc:spChg chg="mod">
          <ac:chgData name="Karina Trompak" userId="a3f4089944b2adec" providerId="LiveId" clId="{13D8CE5A-BF75-423D-89E1-16513C8FA0D2}" dt="2022-01-20T19:38:17.680" v="1220" actId="1076"/>
          <ac:spMkLst>
            <pc:docMk/>
            <pc:sldMk cId="0" sldId="313"/>
            <ac:spMk id="321" creationId="{00000000-0000-0000-0000-000000000000}"/>
          </ac:spMkLst>
        </pc:spChg>
        <pc:spChg chg="mod">
          <ac:chgData name="Karina Trompak" userId="a3f4089944b2adec" providerId="LiveId" clId="{13D8CE5A-BF75-423D-89E1-16513C8FA0D2}" dt="2022-01-20T19:39:46.179" v="1231" actId="1076"/>
          <ac:spMkLst>
            <pc:docMk/>
            <pc:sldMk cId="0" sldId="313"/>
            <ac:spMk id="323" creationId="{00000000-0000-0000-0000-000000000000}"/>
          </ac:spMkLst>
        </pc:spChg>
        <pc:picChg chg="mod">
          <ac:chgData name="Karina Trompak" userId="a3f4089944b2adec" providerId="LiveId" clId="{13D8CE5A-BF75-423D-89E1-16513C8FA0D2}" dt="2022-01-20T19:38:28.799" v="1222" actId="1076"/>
          <ac:picMkLst>
            <pc:docMk/>
            <pc:sldMk cId="0" sldId="313"/>
            <ac:picMk id="3" creationId="{00000000-0000-0000-0000-000000000000}"/>
          </ac:picMkLst>
        </pc:picChg>
        <pc:picChg chg="mod">
          <ac:chgData name="Karina Trompak" userId="a3f4089944b2adec" providerId="LiveId" clId="{13D8CE5A-BF75-423D-89E1-16513C8FA0D2}" dt="2022-01-20T19:39:51.699" v="1232" actId="1076"/>
          <ac:picMkLst>
            <pc:docMk/>
            <pc:sldMk cId="0" sldId="313"/>
            <ac:picMk id="4" creationId="{00000000-0000-0000-0000-000000000000}"/>
          </ac:picMkLst>
        </pc:picChg>
      </pc:sldChg>
      <pc:sldChg chg="addSp modSp add mod ord modTransition">
        <pc:chgData name="Karina Trompak" userId="a3f4089944b2adec" providerId="LiveId" clId="{13D8CE5A-BF75-423D-89E1-16513C8FA0D2}" dt="2022-01-21T01:16:06.760" v="3416"/>
        <pc:sldMkLst>
          <pc:docMk/>
          <pc:sldMk cId="0" sldId="314"/>
        </pc:sldMkLst>
        <pc:spChg chg="mod">
          <ac:chgData name="Karina Trompak" userId="a3f4089944b2adec" providerId="LiveId" clId="{13D8CE5A-BF75-423D-89E1-16513C8FA0D2}" dt="2022-01-21T01:07:45.691" v="3360" actId="207"/>
          <ac:spMkLst>
            <pc:docMk/>
            <pc:sldMk cId="0" sldId="314"/>
            <ac:spMk id="2" creationId="{00000000-0000-0000-0000-000000000000}"/>
          </ac:spMkLst>
        </pc:spChg>
        <pc:spChg chg="mod">
          <ac:chgData name="Karina Trompak" userId="a3f4089944b2adec" providerId="LiveId" clId="{13D8CE5A-BF75-423D-89E1-16513C8FA0D2}" dt="2022-01-21T01:07:42.659" v="3359" actId="207"/>
          <ac:spMkLst>
            <pc:docMk/>
            <pc:sldMk cId="0" sldId="314"/>
            <ac:spMk id="4" creationId="{00000000-0000-0000-0000-000000000000}"/>
          </ac:spMkLst>
        </pc:spChg>
        <pc:spChg chg="add mod">
          <ac:chgData name="Karina Trompak" userId="a3f4089944b2adec" providerId="LiveId" clId="{13D8CE5A-BF75-423D-89E1-16513C8FA0D2}" dt="2022-01-21T00:58:01.059" v="3279"/>
          <ac:spMkLst>
            <pc:docMk/>
            <pc:sldMk cId="0" sldId="314"/>
            <ac:spMk id="12" creationId="{E3887237-D86C-4A47-95E4-38A8A811E24D}"/>
          </ac:spMkLst>
        </pc:spChg>
        <pc:spChg chg="mod">
          <ac:chgData name="Karina Trompak" userId="a3f4089944b2adec" providerId="LiveId" clId="{13D8CE5A-BF75-423D-89E1-16513C8FA0D2}" dt="2022-01-20T19:41:44.120" v="1254" actId="403"/>
          <ac:spMkLst>
            <pc:docMk/>
            <pc:sldMk cId="0" sldId="314"/>
            <ac:spMk id="31" creationId="{00000000-0000-0000-0000-000000000000}"/>
          </ac:spMkLst>
        </pc:spChg>
        <pc:spChg chg="mod">
          <ac:chgData name="Karina Trompak" userId="a3f4089944b2adec" providerId="LiveId" clId="{13D8CE5A-BF75-423D-89E1-16513C8FA0D2}" dt="2022-01-20T19:41:54.440" v="1258" actId="2711"/>
          <ac:spMkLst>
            <pc:docMk/>
            <pc:sldMk cId="0" sldId="314"/>
            <ac:spMk id="32" creationId="{00000000-0000-0000-0000-000000000000}"/>
          </ac:spMkLst>
        </pc:spChg>
        <pc:spChg chg="mod">
          <ac:chgData name="Karina Trompak" userId="a3f4089944b2adec" providerId="LiveId" clId="{13D8CE5A-BF75-423D-89E1-16513C8FA0D2}" dt="2022-01-20T19:42:05.340" v="1264" actId="2711"/>
          <ac:spMkLst>
            <pc:docMk/>
            <pc:sldMk cId="0" sldId="314"/>
            <ac:spMk id="33" creationId="{00000000-0000-0000-0000-000000000000}"/>
          </ac:spMkLst>
        </pc:spChg>
        <pc:spChg chg="mod">
          <ac:chgData name="Karina Trompak" userId="a3f4089944b2adec" providerId="LiveId" clId="{13D8CE5A-BF75-423D-89E1-16513C8FA0D2}" dt="2022-01-21T01:07:39.781" v="3358" actId="207"/>
          <ac:spMkLst>
            <pc:docMk/>
            <pc:sldMk cId="0" sldId="314"/>
            <ac:spMk id="256" creationId="{00000000-0000-0000-0000-000000000000}"/>
          </ac:spMkLst>
        </pc:spChg>
        <pc:spChg chg="mod">
          <ac:chgData name="Karina Trompak" userId="a3f4089944b2adec" providerId="LiveId" clId="{13D8CE5A-BF75-423D-89E1-16513C8FA0D2}" dt="2022-01-20T19:40:32.199" v="1237" actId="2711"/>
          <ac:spMkLst>
            <pc:docMk/>
            <pc:sldMk cId="0" sldId="314"/>
            <ac:spMk id="260" creationId="{00000000-0000-0000-0000-000000000000}"/>
          </ac:spMkLst>
        </pc:spChg>
        <pc:spChg chg="mod">
          <ac:chgData name="Karina Trompak" userId="a3f4089944b2adec" providerId="LiveId" clId="{13D8CE5A-BF75-423D-89E1-16513C8FA0D2}" dt="2022-01-20T19:40:48.939" v="1245" actId="1076"/>
          <ac:spMkLst>
            <pc:docMk/>
            <pc:sldMk cId="0" sldId="314"/>
            <ac:spMk id="261" creationId="{00000000-0000-0000-0000-000000000000}"/>
          </ac:spMkLst>
        </pc:spChg>
        <pc:spChg chg="mod">
          <ac:chgData name="Karina Trompak" userId="a3f4089944b2adec" providerId="LiveId" clId="{13D8CE5A-BF75-423D-89E1-16513C8FA0D2}" dt="2022-01-20T19:41:31.630" v="1250" actId="255"/>
          <ac:spMkLst>
            <pc:docMk/>
            <pc:sldMk cId="0" sldId="314"/>
            <ac:spMk id="262" creationId="{00000000-0000-0000-0000-000000000000}"/>
          </ac:spMkLst>
        </pc:spChg>
      </pc:sldChg>
      <pc:sldChg chg="addSp modSp add mod modTransition">
        <pc:chgData name="Karina Trompak" userId="a3f4089944b2adec" providerId="LiveId" clId="{13D8CE5A-BF75-423D-89E1-16513C8FA0D2}" dt="2022-01-21T01:16:17.118" v="3420"/>
        <pc:sldMkLst>
          <pc:docMk/>
          <pc:sldMk cId="0" sldId="315"/>
        </pc:sldMkLst>
        <pc:spChg chg="add mod">
          <ac:chgData name="Karina Trompak" userId="a3f4089944b2adec" providerId="LiveId" clId="{13D8CE5A-BF75-423D-89E1-16513C8FA0D2}" dt="2022-01-21T00:58:10.849" v="3282"/>
          <ac:spMkLst>
            <pc:docMk/>
            <pc:sldMk cId="0" sldId="315"/>
            <ac:spMk id="12" creationId="{7EBF7E92-4083-413C-90B0-F427DADF5769}"/>
          </ac:spMkLst>
        </pc:spChg>
        <pc:spChg chg="mod">
          <ac:chgData name="Karina Trompak" userId="a3f4089944b2adec" providerId="LiveId" clId="{13D8CE5A-BF75-423D-89E1-16513C8FA0D2}" dt="2022-01-20T19:51:59.434" v="1314" actId="207"/>
          <ac:spMkLst>
            <pc:docMk/>
            <pc:sldMk cId="0" sldId="315"/>
            <ac:spMk id="299" creationId="{00000000-0000-0000-0000-000000000000}"/>
          </ac:spMkLst>
        </pc:spChg>
        <pc:spChg chg="mod ord">
          <ac:chgData name="Karina Trompak" userId="a3f4089944b2adec" providerId="LiveId" clId="{13D8CE5A-BF75-423D-89E1-16513C8FA0D2}" dt="2022-01-20T19:49:57.802" v="1308" actId="313"/>
          <ac:spMkLst>
            <pc:docMk/>
            <pc:sldMk cId="0" sldId="315"/>
            <ac:spMk id="301" creationId="{00000000-0000-0000-0000-000000000000}"/>
          </ac:spMkLst>
        </pc:spChg>
        <pc:grpChg chg="mod">
          <ac:chgData name="Karina Trompak" userId="a3f4089944b2adec" providerId="LiveId" clId="{13D8CE5A-BF75-423D-89E1-16513C8FA0D2}" dt="2022-01-20T19:49:39.373" v="1305" actId="1076"/>
          <ac:grpSpMkLst>
            <pc:docMk/>
            <pc:sldMk cId="0" sldId="315"/>
            <ac:grpSpMk id="308" creationId="{00000000-0000-0000-0000-000000000000}"/>
          </ac:grpSpMkLst>
        </pc:grpChg>
      </pc:sldChg>
      <pc:sldChg chg="addSp modSp add del mod modTransition">
        <pc:chgData name="Karina Trompak" userId="a3f4089944b2adec" providerId="LiveId" clId="{13D8CE5A-BF75-423D-89E1-16513C8FA0D2}" dt="2022-01-21T01:16:19.496" v="3421"/>
        <pc:sldMkLst>
          <pc:docMk/>
          <pc:sldMk cId="0" sldId="316"/>
        </pc:sldMkLst>
        <pc:spChg chg="add mod">
          <ac:chgData name="Karina Trompak" userId="a3f4089944b2adec" providerId="LiveId" clId="{13D8CE5A-BF75-423D-89E1-16513C8FA0D2}" dt="2022-01-21T00:58:14.429" v="3283"/>
          <ac:spMkLst>
            <pc:docMk/>
            <pc:sldMk cId="0" sldId="316"/>
            <ac:spMk id="7" creationId="{17A8EB42-FAF8-4CBB-8A02-6548014050F6}"/>
          </ac:spMkLst>
        </pc:spChg>
        <pc:spChg chg="mod">
          <ac:chgData name="Karina Trompak" userId="a3f4089944b2adec" providerId="LiveId" clId="{13D8CE5A-BF75-423D-89E1-16513C8FA0D2}" dt="2022-01-21T01:07:16.490" v="3356" actId="207"/>
          <ac:spMkLst>
            <pc:docMk/>
            <pc:sldMk cId="0" sldId="316"/>
            <ac:spMk id="421" creationId="{00000000-0000-0000-0000-000000000000}"/>
          </ac:spMkLst>
        </pc:spChg>
        <pc:spChg chg="mod">
          <ac:chgData name="Karina Trompak" userId="a3f4089944b2adec" providerId="LiveId" clId="{13D8CE5A-BF75-423D-89E1-16513C8FA0D2}" dt="2022-01-20T19:52:59.683" v="1333" actId="1076"/>
          <ac:spMkLst>
            <pc:docMk/>
            <pc:sldMk cId="0" sldId="316"/>
            <ac:spMk id="442" creationId="{00000000-0000-0000-0000-000000000000}"/>
          </ac:spMkLst>
        </pc:spChg>
      </pc:sldChg>
      <pc:sldChg chg="modSp add mod ord modTransition">
        <pc:chgData name="Karina Trompak" userId="a3f4089944b2adec" providerId="LiveId" clId="{13D8CE5A-BF75-423D-89E1-16513C8FA0D2}" dt="2022-01-21T01:16:21.174" v="3422"/>
        <pc:sldMkLst>
          <pc:docMk/>
          <pc:sldMk cId="0" sldId="317"/>
        </pc:sldMkLst>
        <pc:spChg chg="mod">
          <ac:chgData name="Karina Trompak" userId="a3f4089944b2adec" providerId="LiveId" clId="{13D8CE5A-BF75-423D-89E1-16513C8FA0D2}" dt="2022-01-20T20:25:03.682" v="1343" actId="2711"/>
          <ac:spMkLst>
            <pc:docMk/>
            <pc:sldMk cId="0" sldId="317"/>
            <ac:spMk id="419" creationId="{00000000-0000-0000-0000-000000000000}"/>
          </ac:spMkLst>
        </pc:spChg>
        <pc:spChg chg="mod">
          <ac:chgData name="Karina Trompak" userId="a3f4089944b2adec" providerId="LiveId" clId="{13D8CE5A-BF75-423D-89E1-16513C8FA0D2}" dt="2022-01-20T20:25:23.985" v="1348" actId="123"/>
          <ac:spMkLst>
            <pc:docMk/>
            <pc:sldMk cId="0" sldId="317"/>
            <ac:spMk id="444" creationId="{00000000-0000-0000-0000-000000000000}"/>
          </ac:spMkLst>
        </pc:spChg>
        <pc:graphicFrameChg chg="mod">
          <ac:chgData name="Karina Trompak" userId="a3f4089944b2adec" providerId="LiveId" clId="{13D8CE5A-BF75-423D-89E1-16513C8FA0D2}" dt="2022-01-20T20:25:35.388" v="1349"/>
          <ac:graphicFrameMkLst>
            <pc:docMk/>
            <pc:sldMk cId="0" sldId="317"/>
            <ac:graphicFrameMk id="5" creationId="{00000000-0000-0000-0000-000000000000}"/>
          </ac:graphicFrameMkLst>
        </pc:graphicFrameChg>
        <pc:picChg chg="mod">
          <ac:chgData name="Karina Trompak" userId="a3f4089944b2adec" providerId="LiveId" clId="{13D8CE5A-BF75-423D-89E1-16513C8FA0D2}" dt="2022-01-20T20:25:41.382" v="1350" actId="1076"/>
          <ac:picMkLst>
            <pc:docMk/>
            <pc:sldMk cId="0" sldId="317"/>
            <ac:picMk id="433" creationId="{00000000-0000-0000-0000-000000000000}"/>
          </ac:picMkLst>
        </pc:picChg>
      </pc:sldChg>
      <pc:sldChg chg="addSp delSp modSp add mod modTransition">
        <pc:chgData name="Karina Trompak" userId="a3f4089944b2adec" providerId="LiveId" clId="{13D8CE5A-BF75-423D-89E1-16513C8FA0D2}" dt="2022-01-21T01:15:27.017" v="3408"/>
        <pc:sldMkLst>
          <pc:docMk/>
          <pc:sldMk cId="2209741474" sldId="318"/>
        </pc:sldMkLst>
        <pc:spChg chg="add mod">
          <ac:chgData name="Karina Trompak" userId="a3f4089944b2adec" providerId="LiveId" clId="{13D8CE5A-BF75-423D-89E1-16513C8FA0D2}" dt="2022-01-20T23:44:54.172" v="2360" actId="207"/>
          <ac:spMkLst>
            <pc:docMk/>
            <pc:sldMk cId="2209741474" sldId="318"/>
            <ac:spMk id="2" creationId="{5F0A1784-8A2D-4AE3-9EE4-DE57619F6D86}"/>
          </ac:spMkLst>
        </pc:spChg>
        <pc:spChg chg="add mod">
          <ac:chgData name="Karina Trompak" userId="a3f4089944b2adec" providerId="LiveId" clId="{13D8CE5A-BF75-423D-89E1-16513C8FA0D2}" dt="2022-01-21T00:57:17.849" v="3271"/>
          <ac:spMkLst>
            <pc:docMk/>
            <pc:sldMk cId="2209741474" sldId="318"/>
            <ac:spMk id="11" creationId="{FE48858C-A098-4981-9919-4340A1D59317}"/>
          </ac:spMkLst>
        </pc:spChg>
        <pc:spChg chg="mod">
          <ac:chgData name="Karina Trompak" userId="a3f4089944b2adec" providerId="LiveId" clId="{13D8CE5A-BF75-423D-89E1-16513C8FA0D2}" dt="2022-01-21T01:05:10.389" v="3341" actId="2711"/>
          <ac:spMkLst>
            <pc:docMk/>
            <pc:sldMk cId="2209741474" sldId="318"/>
            <ac:spMk id="13" creationId="{E8816864-4B88-44A6-AC92-823824A0C4BA}"/>
          </ac:spMkLst>
        </pc:spChg>
        <pc:spChg chg="del">
          <ac:chgData name="Karina Trompak" userId="a3f4089944b2adec" providerId="LiveId" clId="{13D8CE5A-BF75-423D-89E1-16513C8FA0D2}" dt="2022-01-20T23:32:32.618" v="1931" actId="478"/>
          <ac:spMkLst>
            <pc:docMk/>
            <pc:sldMk cId="2209741474" sldId="318"/>
            <ac:spMk id="301" creationId="{00000000-0000-0000-0000-000000000000}"/>
          </ac:spMkLst>
        </pc:spChg>
        <pc:picChg chg="add del mod modCrop">
          <ac:chgData name="Karina Trompak" userId="a3f4089944b2adec" providerId="LiveId" clId="{13D8CE5A-BF75-423D-89E1-16513C8FA0D2}" dt="2022-01-20T23:47:15.136" v="2378" actId="478"/>
          <ac:picMkLst>
            <pc:docMk/>
            <pc:sldMk cId="2209741474" sldId="318"/>
            <ac:picMk id="6" creationId="{AE485F09-BA53-404E-9163-7FC23DD23784}"/>
          </ac:picMkLst>
        </pc:picChg>
        <pc:picChg chg="add del mod">
          <ac:chgData name="Karina Trompak" userId="a3f4089944b2adec" providerId="LiveId" clId="{13D8CE5A-BF75-423D-89E1-16513C8FA0D2}" dt="2022-01-20T23:45:49.447" v="2371" actId="478"/>
          <ac:picMkLst>
            <pc:docMk/>
            <pc:sldMk cId="2209741474" sldId="318"/>
            <ac:picMk id="8" creationId="{FCF10768-D688-4BA3-87A1-867D0AA9473C}"/>
          </ac:picMkLst>
        </pc:picChg>
        <pc:picChg chg="add mod">
          <ac:chgData name="Karina Trompak" userId="a3f4089944b2adec" providerId="LiveId" clId="{13D8CE5A-BF75-423D-89E1-16513C8FA0D2}" dt="2022-01-20T23:47:44.194" v="2384" actId="1076"/>
          <ac:picMkLst>
            <pc:docMk/>
            <pc:sldMk cId="2209741474" sldId="318"/>
            <ac:picMk id="9" creationId="{3197F42A-4735-4D71-B849-27040143237F}"/>
          </ac:picMkLst>
        </pc:picChg>
        <pc:picChg chg="add mod">
          <ac:chgData name="Karina Trompak" userId="a3f4089944b2adec" providerId="LiveId" clId="{13D8CE5A-BF75-423D-89E1-16513C8FA0D2}" dt="2022-01-20T23:47:42.330" v="2383" actId="1076"/>
          <ac:picMkLst>
            <pc:docMk/>
            <pc:sldMk cId="2209741474" sldId="318"/>
            <ac:picMk id="10" creationId="{EBA7965D-1604-45DC-AC19-B1AA8513746F}"/>
          </ac:picMkLst>
        </pc:picChg>
        <pc:picChg chg="del">
          <ac:chgData name="Karina Trompak" userId="a3f4089944b2adec" providerId="LiveId" clId="{13D8CE5A-BF75-423D-89E1-16513C8FA0D2}" dt="2022-01-20T23:32:33.405" v="1932" actId="478"/>
          <ac:picMkLst>
            <pc:docMk/>
            <pc:sldMk cId="2209741474" sldId="318"/>
            <ac:picMk id="12" creationId="{D660F053-1BFC-4418-92FB-948B887EBBBC}"/>
          </ac:picMkLst>
        </pc:picChg>
      </pc:sldChg>
      <pc:sldChg chg="addSp delSp modSp add mod modTransition">
        <pc:chgData name="Karina Trompak" userId="a3f4089944b2adec" providerId="LiveId" clId="{13D8CE5A-BF75-423D-89E1-16513C8FA0D2}" dt="2022-01-21T01:15:35.548" v="3409"/>
        <pc:sldMkLst>
          <pc:docMk/>
          <pc:sldMk cId="765419095" sldId="319"/>
        </pc:sldMkLst>
        <pc:spChg chg="del">
          <ac:chgData name="Karina Trompak" userId="a3f4089944b2adec" providerId="LiveId" clId="{13D8CE5A-BF75-423D-89E1-16513C8FA0D2}" dt="2022-01-20T23:48:42.933" v="2388" actId="478"/>
          <ac:spMkLst>
            <pc:docMk/>
            <pc:sldMk cId="765419095" sldId="319"/>
            <ac:spMk id="2" creationId="{5F0A1784-8A2D-4AE3-9EE4-DE57619F6D86}"/>
          </ac:spMkLst>
        </pc:spChg>
        <pc:spChg chg="add mod">
          <ac:chgData name="Karina Trompak" userId="a3f4089944b2adec" providerId="LiveId" clId="{13D8CE5A-BF75-423D-89E1-16513C8FA0D2}" dt="2022-01-20T23:56:08.192" v="2849" actId="20577"/>
          <ac:spMkLst>
            <pc:docMk/>
            <pc:sldMk cId="765419095" sldId="319"/>
            <ac:spMk id="3" creationId="{9E4C4545-0E12-49FD-BD0D-2FFAAF2FBA3A}"/>
          </ac:spMkLst>
        </pc:spChg>
        <pc:spChg chg="add mod">
          <ac:chgData name="Karina Trompak" userId="a3f4089944b2adec" providerId="LiveId" clId="{13D8CE5A-BF75-423D-89E1-16513C8FA0D2}" dt="2022-01-21T00:57:22.679" v="3272"/>
          <ac:spMkLst>
            <pc:docMk/>
            <pc:sldMk cId="765419095" sldId="319"/>
            <ac:spMk id="8" creationId="{03D36950-206A-4623-AF4F-844D188BE76F}"/>
          </ac:spMkLst>
        </pc:spChg>
        <pc:spChg chg="mod">
          <ac:chgData name="Karina Trompak" userId="a3f4089944b2adec" providerId="LiveId" clId="{13D8CE5A-BF75-423D-89E1-16513C8FA0D2}" dt="2022-01-21T01:05:21.409" v="3342" actId="2711"/>
          <ac:spMkLst>
            <pc:docMk/>
            <pc:sldMk cId="765419095" sldId="319"/>
            <ac:spMk id="13" creationId="{E8816864-4B88-44A6-AC92-823824A0C4BA}"/>
          </ac:spMkLst>
        </pc:spChg>
        <pc:picChg chg="del">
          <ac:chgData name="Karina Trompak" userId="a3f4089944b2adec" providerId="LiveId" clId="{13D8CE5A-BF75-423D-89E1-16513C8FA0D2}" dt="2022-01-20T23:48:37.602" v="2386" actId="478"/>
          <ac:picMkLst>
            <pc:docMk/>
            <pc:sldMk cId="765419095" sldId="319"/>
            <ac:picMk id="9" creationId="{3197F42A-4735-4D71-B849-27040143237F}"/>
          </ac:picMkLst>
        </pc:picChg>
        <pc:picChg chg="del">
          <ac:chgData name="Karina Trompak" userId="a3f4089944b2adec" providerId="LiveId" clId="{13D8CE5A-BF75-423D-89E1-16513C8FA0D2}" dt="2022-01-20T23:48:40.770" v="2387" actId="478"/>
          <ac:picMkLst>
            <pc:docMk/>
            <pc:sldMk cId="765419095" sldId="319"/>
            <ac:picMk id="10" creationId="{EBA7965D-1604-45DC-AC19-B1AA8513746F}"/>
          </ac:picMkLst>
        </pc:picChg>
      </pc:sldChg>
      <pc:sldChg chg="addSp delSp modSp add mod modTransition">
        <pc:chgData name="Karina Trompak" userId="a3f4089944b2adec" providerId="LiveId" clId="{13D8CE5A-BF75-423D-89E1-16513C8FA0D2}" dt="2022-01-21T01:15:42.896" v="3410"/>
        <pc:sldMkLst>
          <pc:docMk/>
          <pc:sldMk cId="998139825" sldId="320"/>
        </pc:sldMkLst>
        <pc:spChg chg="add del mod">
          <ac:chgData name="Karina Trompak" userId="a3f4089944b2adec" providerId="LiveId" clId="{13D8CE5A-BF75-423D-89E1-16513C8FA0D2}" dt="2022-01-21T00:01:56.313" v="2862" actId="478"/>
          <ac:spMkLst>
            <pc:docMk/>
            <pc:sldMk cId="998139825" sldId="320"/>
            <ac:spMk id="2" creationId="{3CFCFAA0-6407-49F6-B7C8-7AF6E30E419A}"/>
          </ac:spMkLst>
        </pc:spChg>
        <pc:spChg chg="del mod">
          <ac:chgData name="Karina Trompak" userId="a3f4089944b2adec" providerId="LiveId" clId="{13D8CE5A-BF75-423D-89E1-16513C8FA0D2}" dt="2022-01-20T23:57:34.205" v="2855"/>
          <ac:spMkLst>
            <pc:docMk/>
            <pc:sldMk cId="998139825" sldId="320"/>
            <ac:spMk id="3" creationId="{9E4C4545-0E12-49FD-BD0D-2FFAAF2FBA3A}"/>
          </ac:spMkLst>
        </pc:spChg>
        <pc:spChg chg="add mod">
          <ac:chgData name="Karina Trompak" userId="a3f4089944b2adec" providerId="LiveId" clId="{13D8CE5A-BF75-423D-89E1-16513C8FA0D2}" dt="2022-01-21T00:32:46.199" v="3016" actId="207"/>
          <ac:spMkLst>
            <pc:docMk/>
            <pc:sldMk cId="998139825" sldId="320"/>
            <ac:spMk id="4" creationId="{EC3033B5-4269-4A19-A9B8-D1577390023C}"/>
          </ac:spMkLst>
        </pc:spChg>
        <pc:spChg chg="add mod">
          <ac:chgData name="Karina Trompak" userId="a3f4089944b2adec" providerId="LiveId" clId="{13D8CE5A-BF75-423D-89E1-16513C8FA0D2}" dt="2022-01-21T00:57:27.269" v="3273"/>
          <ac:spMkLst>
            <pc:docMk/>
            <pc:sldMk cId="998139825" sldId="320"/>
            <ac:spMk id="7" creationId="{A976CEB3-7A6F-4B26-B41C-C05B1DCA5E83}"/>
          </ac:spMkLst>
        </pc:spChg>
        <pc:spChg chg="mod">
          <ac:chgData name="Karina Trompak" userId="a3f4089944b2adec" providerId="LiveId" clId="{13D8CE5A-BF75-423D-89E1-16513C8FA0D2}" dt="2022-01-21T01:05:47.411" v="3343" actId="2711"/>
          <ac:spMkLst>
            <pc:docMk/>
            <pc:sldMk cId="998139825" sldId="320"/>
            <ac:spMk id="13" creationId="{E8816864-4B88-44A6-AC92-823824A0C4BA}"/>
          </ac:spMkLst>
        </pc:spChg>
      </pc:sldChg>
      <pc:sldChg chg="addSp modSp new mod modTransition">
        <pc:chgData name="Karina Trompak" userId="a3f4089944b2adec" providerId="LiveId" clId="{13D8CE5A-BF75-423D-89E1-16513C8FA0D2}" dt="2022-01-21T01:16:12.104" v="3418"/>
        <pc:sldMkLst>
          <pc:docMk/>
          <pc:sldMk cId="4199477648" sldId="321"/>
        </pc:sldMkLst>
        <pc:spChg chg="mod">
          <ac:chgData name="Karina Trompak" userId="a3f4089944b2adec" providerId="LiveId" clId="{13D8CE5A-BF75-423D-89E1-16513C8FA0D2}" dt="2022-01-21T01:07:27.819" v="3357" actId="2711"/>
          <ac:spMkLst>
            <pc:docMk/>
            <pc:sldMk cId="4199477648" sldId="321"/>
            <ac:spMk id="2" creationId="{45567606-49DF-4FB9-A4C3-01F31A44B87F}"/>
          </ac:spMkLst>
        </pc:spChg>
        <pc:picChg chg="add mod modCrop">
          <ac:chgData name="Karina Trompak" userId="a3f4089944b2adec" providerId="LiveId" clId="{13D8CE5A-BF75-423D-89E1-16513C8FA0D2}" dt="2022-01-21T00:44:37.909" v="3096" actId="732"/>
          <ac:picMkLst>
            <pc:docMk/>
            <pc:sldMk cId="4199477648" sldId="321"/>
            <ac:picMk id="3" creationId="{F0DDE958-67CB-4B35-AFEE-77ABBE1ACFD1}"/>
          </ac:picMkLst>
        </pc:picChg>
      </pc:sldChg>
      <pc:sldChg chg="addSp delSp modSp new mod modTransition">
        <pc:chgData name="Karina Trompak" userId="a3f4089944b2adec" providerId="LiveId" clId="{13D8CE5A-BF75-423D-89E1-16513C8FA0D2}" dt="2022-01-21T01:16:22.915" v="3423"/>
        <pc:sldMkLst>
          <pc:docMk/>
          <pc:sldMk cId="3839592227" sldId="322"/>
        </pc:sldMkLst>
        <pc:spChg chg="mod">
          <ac:chgData name="Karina Trompak" userId="a3f4089944b2adec" providerId="LiveId" clId="{13D8CE5A-BF75-423D-89E1-16513C8FA0D2}" dt="2022-01-21T00:47:08.309" v="3135" actId="2711"/>
          <ac:spMkLst>
            <pc:docMk/>
            <pc:sldMk cId="3839592227" sldId="322"/>
            <ac:spMk id="2" creationId="{731A1FA8-0ABE-441E-AE9C-795A0CE21964}"/>
          </ac:spMkLst>
        </pc:spChg>
        <pc:spChg chg="del">
          <ac:chgData name="Karina Trompak" userId="a3f4089944b2adec" providerId="LiveId" clId="{13D8CE5A-BF75-423D-89E1-16513C8FA0D2}" dt="2022-01-21T00:47:13.860" v="3136" actId="478"/>
          <ac:spMkLst>
            <pc:docMk/>
            <pc:sldMk cId="3839592227" sldId="322"/>
            <ac:spMk id="3" creationId="{9F190997-B1F4-4B00-8498-3DBAD38F44E5}"/>
          </ac:spMkLst>
        </pc:spChg>
        <pc:graphicFrameChg chg="add mod modGraphic">
          <ac:chgData name="Karina Trompak" userId="a3f4089944b2adec" providerId="LiveId" clId="{13D8CE5A-BF75-423D-89E1-16513C8FA0D2}" dt="2022-01-21T00:48:22.859" v="3152" actId="2711"/>
          <ac:graphicFrameMkLst>
            <pc:docMk/>
            <pc:sldMk cId="3839592227" sldId="322"/>
            <ac:graphicFrameMk id="4" creationId="{4ACC7FE1-D6AE-4C73-9171-7B3EAE3E5365}"/>
          </ac:graphicFrameMkLst>
        </pc:graphicFrame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P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1440" b="0" i="0" u="none" strike="noStrike" kern="1200" cap="all" spc="0" baseline="0">
                <a:gradFill>
                  <a:gsLst>
                    <a:gs pos="0">
                      <a:schemeClr val="dk1">
                        <a:lumMod val="50000"/>
                        <a:lumOff val="50000"/>
                      </a:schemeClr>
                    </a:gs>
                    <a:gs pos="100000">
                      <a:schemeClr val="dk1">
                        <a:lumMod val="85000"/>
                        <a:lumOff val="15000"/>
                      </a:schemeClr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pPr>
            <a:r>
              <a:rPr lang="en-US"/>
              <a:t>4Visit - Gráfico de lucro</a:t>
            </a:r>
            <a:r>
              <a:rPr lang="en-US" baseline="0"/>
              <a:t> zero</a:t>
            </a:r>
            <a:r>
              <a:rPr lang="en-US"/>
              <a:t> 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440" b="0" i="0" u="none" strike="noStrike" kern="1200" cap="all" spc="0" baseline="0">
              <a:gradFill>
                <a:gsLst>
                  <a:gs pos="0">
                    <a:schemeClr val="dk1">
                      <a:lumMod val="50000"/>
                      <a:lumOff val="50000"/>
                    </a:schemeClr>
                  </a:gs>
                  <a:gs pos="100000">
                    <a:schemeClr val="dk1">
                      <a:lumMod val="85000"/>
                      <a:lumOff val="15000"/>
                    </a:schemeClr>
                  </a:gs>
                </a:gsLst>
                <a:lin ang="5400000" scaled="0"/>
              </a:gradFill>
              <a:latin typeface="+mn-lt"/>
              <a:ea typeface="+mn-ea"/>
              <a:cs typeface="+mn-cs"/>
            </a:defRPr>
          </a:pPr>
          <a:endParaRPr lang="pt-PT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Folha1!$B$1</c:f>
              <c:strCache>
                <c:ptCount val="1"/>
                <c:pt idx="0">
                  <c:v>Série 1</c:v>
                </c:pt>
              </c:strCache>
            </c:strRef>
          </c:tx>
          <c:spPr>
            <a:ln w="19050" cap="rnd" cmpd="sng" algn="ctr">
              <a:solidFill>
                <a:schemeClr val="accent1">
                  <a:shade val="95000"/>
                  <a:satMod val="105000"/>
                </a:schemeClr>
              </a:solidFill>
              <a:round/>
            </a:ln>
            <a:effectLst/>
          </c:spPr>
          <c:marker>
            <c:symbol val="circle"/>
            <c:size val="17"/>
            <c:spPr>
              <a:solidFill>
                <a:schemeClr val="lt1"/>
              </a:solidFill>
              <a:ln>
                <a:noFill/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en-US" sz="900" b="1" i="0" u="none" strike="noStrike" kern="1200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pPr>
                <a:endParaRPr lang="pt-PT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Folha1!$A$2:$A$5</c:f>
              <c:strCache>
                <c:ptCount val="4"/>
                <c:pt idx="0">
                  <c:v>1 mês</c:v>
                </c:pt>
                <c:pt idx="1">
                  <c:v>2 meses</c:v>
                </c:pt>
                <c:pt idx="2">
                  <c:v>8 meses</c:v>
                </c:pt>
                <c:pt idx="3">
                  <c:v>7 anos</c:v>
                </c:pt>
              </c:strCache>
            </c:strRef>
          </c:cat>
          <c:val>
            <c:numRef>
              <c:f>Folha1!$B$2:$B$5</c:f>
              <c:numCache>
                <c:formatCode>General</c:formatCode>
                <c:ptCount val="4"/>
                <c:pt idx="0">
                  <c:v>100</c:v>
                </c:pt>
                <c:pt idx="1">
                  <c:v>300</c:v>
                </c:pt>
                <c:pt idx="2">
                  <c:v>1300</c:v>
                </c:pt>
                <c:pt idx="3">
                  <c:v>20000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D41-4BF4-A43A-EFCB67E23CB7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884787887"/>
        <c:axId val="884786223"/>
      </c:lineChart>
      <c:catAx>
        <c:axId val="88478788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000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884786223"/>
        <c:crosses val="autoZero"/>
        <c:auto val="1"/>
        <c:lblAlgn val="ctr"/>
        <c:lblOffset val="100"/>
        <c:noMultiLvlLbl val="0"/>
      </c:catAx>
      <c:valAx>
        <c:axId val="884786223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88478788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900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PT"/>
        </a:p>
      </c:txPr>
    </c:legend>
    <c:plotVisOnly val="1"/>
    <c:dispBlanksAs val="gap"/>
    <c:showDLblsOverMax val="0"/>
  </c:chart>
  <c:spPr>
    <a:solidFill>
      <a:schemeClr val="lt1"/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 lang="en-US"/>
      </a:pPr>
      <a:endParaRPr lang="pt-PT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34">
  <cs:axisTitle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000" kern="1200"/>
  </cs:categoryAxis>
  <cs:chartArea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cs:styleClr val="auto"/>
    </cs:fontRef>
    <cs:defRPr sz="900" b="1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 w="9575">
        <a:solidFill>
          <a:schemeClr val="lt1">
            <a:lumMod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19050" cap="rnd" cmpd="sng" algn="ctr">
        <a:solidFill>
          <a:schemeClr val="phClr">
            <a:shade val="95000"/>
            <a:satMod val="105000"/>
          </a:schemeClr>
        </a:solidFill>
        <a:round/>
      </a:ln>
    </cs:spPr>
  </cs:dataPointLine>
  <cs:dataPointMarker>
    <cs:lnRef idx="0"/>
    <cs:fillRef idx="0"/>
    <cs:effectRef idx="0"/>
    <cs:fontRef idx="minor">
      <a:schemeClr val="dk1"/>
    </cs:fontRef>
    <cs:spPr>
      <a:solidFill>
        <a:schemeClr val="lt1"/>
      </a:solidFill>
    </cs:spPr>
  </cs:dataPointMarker>
  <cs:dataPointMarkerLayout symbol="circle" size="17"/>
  <cs:dataPointWireframe>
    <cs:lnRef idx="0">
      <cs:styleClr val="auto"/>
    </cs:lnRef>
    <cs:fillRef idx="1"/>
    <cs:effectRef idx="0"/>
    <cs:fontRef idx="minor">
      <a:schemeClr val="dk1"/>
    </cs:fontRef>
    <cs:spPr>
      <a:ln w="9525">
        <a:solidFill>
          <a:schemeClr val="phClr"/>
        </a:solidFill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>
        <a:solidFill>
          <a:schemeClr val="dk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dk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>
        <a:solidFill>
          <a:schemeClr val="dk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dk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</a:ln>
    </cs:spPr>
  </cs:seriesLine>
  <cs:title>
    <cs:lnRef idx="0"/>
    <cs:fillRef idx="0"/>
    <cs:effectRef idx="0"/>
    <cs:fontRef idx="minor">
      <a:schemeClr val="dk1"/>
    </cs:fontRef>
    <cs:defRPr sz="1440" b="0" kern="1200" cap="all" spc="0" baseline="0">
      <a:gradFill>
        <a:gsLst>
          <a:gs pos="0">
            <a:schemeClr val="dk1">
              <a:lumMod val="50000"/>
              <a:lumOff val="50000"/>
            </a:schemeClr>
          </a:gs>
          <a:gs pos="100000">
            <a:schemeClr val="dk1">
              <a:lumMod val="85000"/>
              <a:lumOff val="15000"/>
            </a:schemeClr>
          </a:gs>
        </a:gsLst>
        <a:lin ang="5400000" scaled="0"/>
      </a:gradFill>
    </cs:defRPr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2" name="Shape 16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41383095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2668237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site2max.pro" TargetMode="Externa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site2max.pro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site2max.pro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site2max.pro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site2max.pro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site2max.pro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site2max.pro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site2max.pro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/>
        </p:nvSpPr>
        <p:spPr>
          <a:xfrm>
            <a:off x="558800" y="508000"/>
            <a:ext cx="23266399" cy="12603659"/>
          </a:xfrm>
          <a:prstGeom prst="rect">
            <a:avLst/>
          </a:prstGeom>
          <a:ln w="63500">
            <a:solidFill>
              <a:srgbClr val="ECECEC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6" name="Group 16"/>
          <p:cNvGrpSpPr/>
          <p:nvPr/>
        </p:nvGrpSpPr>
        <p:grpSpPr>
          <a:xfrm>
            <a:off x="20326370" y="12072092"/>
            <a:ext cx="3067658" cy="567561"/>
            <a:chOff x="0" y="0"/>
            <a:chExt cx="3067657" cy="567559"/>
          </a:xfrm>
        </p:grpSpPr>
        <p:sp>
          <p:nvSpPr>
            <p:cNvPr id="12" name="Shape 12"/>
            <p:cNvSpPr/>
            <p:nvPr/>
          </p:nvSpPr>
          <p:spPr>
            <a:xfrm>
              <a:off x="0" y="0"/>
              <a:ext cx="562942" cy="5675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356" y="0"/>
                  </a:moveTo>
                  <a:lnTo>
                    <a:pt x="2244" y="0"/>
                  </a:lnTo>
                  <a:cubicBezTo>
                    <a:pt x="1002" y="0"/>
                    <a:pt x="0" y="1040"/>
                    <a:pt x="0" y="2280"/>
                  </a:cubicBezTo>
                  <a:lnTo>
                    <a:pt x="0" y="19320"/>
                  </a:lnTo>
                  <a:cubicBezTo>
                    <a:pt x="0" y="20560"/>
                    <a:pt x="1002" y="21600"/>
                    <a:pt x="2244" y="21600"/>
                  </a:cubicBezTo>
                  <a:lnTo>
                    <a:pt x="19356" y="21600"/>
                  </a:lnTo>
                  <a:cubicBezTo>
                    <a:pt x="20558" y="21600"/>
                    <a:pt x="21600" y="20560"/>
                    <a:pt x="21600" y="19320"/>
                  </a:cubicBezTo>
                  <a:lnTo>
                    <a:pt x="21600" y="2280"/>
                  </a:lnTo>
                  <a:cubicBezTo>
                    <a:pt x="21600" y="1040"/>
                    <a:pt x="20558" y="0"/>
                    <a:pt x="19356" y="0"/>
                  </a:cubicBezTo>
                  <a:close/>
                  <a:moveTo>
                    <a:pt x="18314" y="2280"/>
                  </a:moveTo>
                  <a:lnTo>
                    <a:pt x="18314" y="5560"/>
                  </a:lnTo>
                  <a:lnTo>
                    <a:pt x="16230" y="5560"/>
                  </a:lnTo>
                  <a:cubicBezTo>
                    <a:pt x="15429" y="5560"/>
                    <a:pt x="15028" y="5960"/>
                    <a:pt x="15028" y="6600"/>
                  </a:cubicBezTo>
                  <a:lnTo>
                    <a:pt x="15028" y="8640"/>
                  </a:lnTo>
                  <a:lnTo>
                    <a:pt x="18314" y="8640"/>
                  </a:lnTo>
                  <a:lnTo>
                    <a:pt x="18314" y="11920"/>
                  </a:lnTo>
                  <a:lnTo>
                    <a:pt x="15028" y="11920"/>
                  </a:lnTo>
                  <a:lnTo>
                    <a:pt x="15028" y="19320"/>
                  </a:lnTo>
                  <a:lnTo>
                    <a:pt x="11942" y="19320"/>
                  </a:lnTo>
                  <a:lnTo>
                    <a:pt x="11942" y="11920"/>
                  </a:lnTo>
                  <a:lnTo>
                    <a:pt x="9658" y="11920"/>
                  </a:lnTo>
                  <a:lnTo>
                    <a:pt x="9658" y="8640"/>
                  </a:lnTo>
                  <a:lnTo>
                    <a:pt x="11942" y="8640"/>
                  </a:lnTo>
                  <a:lnTo>
                    <a:pt x="11942" y="5960"/>
                  </a:lnTo>
                  <a:cubicBezTo>
                    <a:pt x="11942" y="3920"/>
                    <a:pt x="13585" y="2280"/>
                    <a:pt x="15629" y="2280"/>
                  </a:cubicBezTo>
                  <a:lnTo>
                    <a:pt x="18314" y="2280"/>
                  </a:lnTo>
                  <a:close/>
                </a:path>
              </a:pathLst>
            </a:custGeom>
            <a:solidFill>
              <a:srgbClr val="5E748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457200">
                <a:defRPr sz="1800">
                  <a:solidFill>
                    <a:srgbClr val="323232"/>
                  </a:solidFill>
                  <a:latin typeface="Georgia"/>
                  <a:ea typeface="Georgia"/>
                  <a:cs typeface="Georgia"/>
                  <a:sym typeface="Georgia"/>
                </a:defRPr>
              </a:pPr>
              <a:endParaRPr/>
            </a:p>
          </p:txBody>
        </p:sp>
        <p:sp>
          <p:nvSpPr>
            <p:cNvPr id="13" name="Shape 13"/>
            <p:cNvSpPr/>
            <p:nvPr/>
          </p:nvSpPr>
          <p:spPr>
            <a:xfrm>
              <a:off x="1668270" y="0"/>
              <a:ext cx="562943" cy="5675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099" y="7400"/>
                  </a:moveTo>
                  <a:cubicBezTo>
                    <a:pt x="10099" y="6400"/>
                    <a:pt x="9257" y="4320"/>
                    <a:pt x="7814" y="4320"/>
                  </a:cubicBezTo>
                  <a:cubicBezTo>
                    <a:pt x="7013" y="4320"/>
                    <a:pt x="6372" y="4760"/>
                    <a:pt x="6372" y="6200"/>
                  </a:cubicBezTo>
                  <a:cubicBezTo>
                    <a:pt x="6372" y="7400"/>
                    <a:pt x="7013" y="9280"/>
                    <a:pt x="8456" y="9280"/>
                  </a:cubicBezTo>
                  <a:cubicBezTo>
                    <a:pt x="8456" y="9280"/>
                    <a:pt x="10099" y="9080"/>
                    <a:pt x="10099" y="7400"/>
                  </a:cubicBezTo>
                  <a:close/>
                  <a:moveTo>
                    <a:pt x="9257" y="12760"/>
                  </a:moveTo>
                  <a:lnTo>
                    <a:pt x="9057" y="12760"/>
                  </a:lnTo>
                  <a:cubicBezTo>
                    <a:pt x="8656" y="12760"/>
                    <a:pt x="7814" y="12960"/>
                    <a:pt x="7013" y="13160"/>
                  </a:cubicBezTo>
                  <a:cubicBezTo>
                    <a:pt x="6372" y="13400"/>
                    <a:pt x="5570" y="13800"/>
                    <a:pt x="5570" y="14800"/>
                  </a:cubicBezTo>
                  <a:cubicBezTo>
                    <a:pt x="5570" y="16040"/>
                    <a:pt x="6572" y="17280"/>
                    <a:pt x="8656" y="17280"/>
                  </a:cubicBezTo>
                  <a:cubicBezTo>
                    <a:pt x="10299" y="17280"/>
                    <a:pt x="11301" y="16240"/>
                    <a:pt x="11301" y="15240"/>
                  </a:cubicBezTo>
                  <a:cubicBezTo>
                    <a:pt x="11301" y="14400"/>
                    <a:pt x="10700" y="13800"/>
                    <a:pt x="9257" y="12760"/>
                  </a:cubicBezTo>
                  <a:close/>
                  <a:moveTo>
                    <a:pt x="19556" y="0"/>
                  </a:moveTo>
                  <a:lnTo>
                    <a:pt x="2244" y="0"/>
                  </a:lnTo>
                  <a:cubicBezTo>
                    <a:pt x="1042" y="0"/>
                    <a:pt x="0" y="1040"/>
                    <a:pt x="0" y="2280"/>
                  </a:cubicBezTo>
                  <a:lnTo>
                    <a:pt x="0" y="19360"/>
                  </a:lnTo>
                  <a:cubicBezTo>
                    <a:pt x="0" y="20560"/>
                    <a:pt x="1042" y="21600"/>
                    <a:pt x="2244" y="21600"/>
                  </a:cubicBezTo>
                  <a:lnTo>
                    <a:pt x="19556" y="21600"/>
                  </a:lnTo>
                  <a:cubicBezTo>
                    <a:pt x="20598" y="21600"/>
                    <a:pt x="21600" y="20560"/>
                    <a:pt x="21600" y="19360"/>
                  </a:cubicBezTo>
                  <a:lnTo>
                    <a:pt x="21600" y="2280"/>
                  </a:lnTo>
                  <a:cubicBezTo>
                    <a:pt x="21600" y="1040"/>
                    <a:pt x="20598" y="0"/>
                    <a:pt x="19556" y="0"/>
                  </a:cubicBezTo>
                  <a:close/>
                  <a:moveTo>
                    <a:pt x="7814" y="18520"/>
                  </a:moveTo>
                  <a:cubicBezTo>
                    <a:pt x="4729" y="18520"/>
                    <a:pt x="3286" y="16880"/>
                    <a:pt x="3286" y="15440"/>
                  </a:cubicBezTo>
                  <a:cubicBezTo>
                    <a:pt x="3286" y="14800"/>
                    <a:pt x="3486" y="13600"/>
                    <a:pt x="4929" y="12760"/>
                  </a:cubicBezTo>
                  <a:cubicBezTo>
                    <a:pt x="5771" y="12160"/>
                    <a:pt x="6773" y="11960"/>
                    <a:pt x="8215" y="11720"/>
                  </a:cubicBezTo>
                  <a:cubicBezTo>
                    <a:pt x="8015" y="11520"/>
                    <a:pt x="8015" y="11320"/>
                    <a:pt x="8015" y="10720"/>
                  </a:cubicBezTo>
                  <a:cubicBezTo>
                    <a:pt x="8015" y="10520"/>
                    <a:pt x="8015" y="10520"/>
                    <a:pt x="8015" y="10080"/>
                  </a:cubicBezTo>
                  <a:lnTo>
                    <a:pt x="7614" y="10080"/>
                  </a:lnTo>
                  <a:cubicBezTo>
                    <a:pt x="5570" y="10080"/>
                    <a:pt x="4128" y="8640"/>
                    <a:pt x="4128" y="7000"/>
                  </a:cubicBezTo>
                  <a:cubicBezTo>
                    <a:pt x="4128" y="5160"/>
                    <a:pt x="5570" y="3120"/>
                    <a:pt x="8656" y="3120"/>
                  </a:cubicBezTo>
                  <a:lnTo>
                    <a:pt x="13184" y="3120"/>
                  </a:lnTo>
                  <a:lnTo>
                    <a:pt x="12744" y="3520"/>
                  </a:lnTo>
                  <a:lnTo>
                    <a:pt x="11942" y="4320"/>
                  </a:lnTo>
                  <a:lnTo>
                    <a:pt x="11101" y="4320"/>
                  </a:lnTo>
                  <a:cubicBezTo>
                    <a:pt x="11541" y="4760"/>
                    <a:pt x="12142" y="5360"/>
                    <a:pt x="12142" y="6600"/>
                  </a:cubicBezTo>
                  <a:cubicBezTo>
                    <a:pt x="12142" y="8240"/>
                    <a:pt x="11301" y="8840"/>
                    <a:pt x="10499" y="9480"/>
                  </a:cubicBezTo>
                  <a:cubicBezTo>
                    <a:pt x="10299" y="9680"/>
                    <a:pt x="10099" y="9880"/>
                    <a:pt x="10099" y="10280"/>
                  </a:cubicBezTo>
                  <a:cubicBezTo>
                    <a:pt x="10099" y="10720"/>
                    <a:pt x="10299" y="10920"/>
                    <a:pt x="10499" y="10920"/>
                  </a:cubicBezTo>
                  <a:cubicBezTo>
                    <a:pt x="10499" y="11120"/>
                    <a:pt x="10700" y="11120"/>
                    <a:pt x="10900" y="11320"/>
                  </a:cubicBezTo>
                  <a:cubicBezTo>
                    <a:pt x="11742" y="11960"/>
                    <a:pt x="12984" y="12560"/>
                    <a:pt x="12984" y="14400"/>
                  </a:cubicBezTo>
                  <a:cubicBezTo>
                    <a:pt x="12984" y="16240"/>
                    <a:pt x="11541" y="18520"/>
                    <a:pt x="7814" y="18520"/>
                  </a:cubicBezTo>
                  <a:close/>
                  <a:moveTo>
                    <a:pt x="18314" y="10920"/>
                  </a:moveTo>
                  <a:lnTo>
                    <a:pt x="16270" y="10920"/>
                  </a:lnTo>
                  <a:lnTo>
                    <a:pt x="16270" y="12960"/>
                  </a:lnTo>
                  <a:lnTo>
                    <a:pt x="15228" y="12960"/>
                  </a:lnTo>
                  <a:lnTo>
                    <a:pt x="15228" y="10920"/>
                  </a:lnTo>
                  <a:lnTo>
                    <a:pt x="12984" y="10920"/>
                  </a:lnTo>
                  <a:lnTo>
                    <a:pt x="12984" y="9680"/>
                  </a:lnTo>
                  <a:lnTo>
                    <a:pt x="15228" y="9680"/>
                  </a:lnTo>
                  <a:lnTo>
                    <a:pt x="15228" y="7640"/>
                  </a:lnTo>
                  <a:lnTo>
                    <a:pt x="16270" y="7640"/>
                  </a:lnTo>
                  <a:lnTo>
                    <a:pt x="16270" y="9680"/>
                  </a:lnTo>
                  <a:lnTo>
                    <a:pt x="18314" y="9680"/>
                  </a:lnTo>
                  <a:lnTo>
                    <a:pt x="18314" y="10920"/>
                  </a:lnTo>
                  <a:close/>
                </a:path>
              </a:pathLst>
            </a:custGeom>
            <a:solidFill>
              <a:srgbClr val="5E748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457200">
                <a:defRPr sz="1800">
                  <a:solidFill>
                    <a:srgbClr val="323232"/>
                  </a:solidFill>
                  <a:latin typeface="Georgia"/>
                  <a:ea typeface="Georgia"/>
                  <a:cs typeface="Georgia"/>
                  <a:sym typeface="Georgia"/>
                </a:defRPr>
              </a:pPr>
              <a:endParaRPr/>
            </a:p>
          </p:txBody>
        </p:sp>
        <p:sp>
          <p:nvSpPr>
            <p:cNvPr id="14" name="Shape 14"/>
            <p:cNvSpPr/>
            <p:nvPr/>
          </p:nvSpPr>
          <p:spPr>
            <a:xfrm>
              <a:off x="2500097" y="0"/>
              <a:ext cx="567561" cy="5675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320" y="0"/>
                  </a:moveTo>
                  <a:lnTo>
                    <a:pt x="2080" y="0"/>
                  </a:lnTo>
                  <a:cubicBezTo>
                    <a:pt x="1040" y="0"/>
                    <a:pt x="0" y="1040"/>
                    <a:pt x="0" y="2280"/>
                  </a:cubicBezTo>
                  <a:lnTo>
                    <a:pt x="0" y="19360"/>
                  </a:lnTo>
                  <a:cubicBezTo>
                    <a:pt x="0" y="20560"/>
                    <a:pt x="1040" y="21600"/>
                    <a:pt x="2080" y="21600"/>
                  </a:cubicBezTo>
                  <a:lnTo>
                    <a:pt x="19320" y="21600"/>
                  </a:lnTo>
                  <a:cubicBezTo>
                    <a:pt x="20560" y="21600"/>
                    <a:pt x="21600" y="20560"/>
                    <a:pt x="21600" y="19360"/>
                  </a:cubicBezTo>
                  <a:lnTo>
                    <a:pt x="21600" y="2280"/>
                  </a:lnTo>
                  <a:cubicBezTo>
                    <a:pt x="21600" y="1040"/>
                    <a:pt x="20560" y="0"/>
                    <a:pt x="19320" y="0"/>
                  </a:cubicBezTo>
                  <a:close/>
                  <a:moveTo>
                    <a:pt x="10680" y="6600"/>
                  </a:moveTo>
                  <a:cubicBezTo>
                    <a:pt x="13160" y="6600"/>
                    <a:pt x="15000" y="8560"/>
                    <a:pt x="15000" y="10920"/>
                  </a:cubicBezTo>
                  <a:cubicBezTo>
                    <a:pt x="15000" y="13280"/>
                    <a:pt x="13080" y="15240"/>
                    <a:pt x="10680" y="15240"/>
                  </a:cubicBezTo>
                  <a:cubicBezTo>
                    <a:pt x="8320" y="15240"/>
                    <a:pt x="6400" y="13280"/>
                    <a:pt x="6400" y="10920"/>
                  </a:cubicBezTo>
                  <a:cubicBezTo>
                    <a:pt x="6400" y="8560"/>
                    <a:pt x="8440" y="6600"/>
                    <a:pt x="10680" y="6600"/>
                  </a:cubicBezTo>
                  <a:close/>
                  <a:moveTo>
                    <a:pt x="2680" y="19360"/>
                  </a:moveTo>
                  <a:cubicBezTo>
                    <a:pt x="2280" y="19360"/>
                    <a:pt x="2080" y="19120"/>
                    <a:pt x="2080" y="18920"/>
                  </a:cubicBezTo>
                  <a:lnTo>
                    <a:pt x="2080" y="9680"/>
                  </a:lnTo>
                  <a:lnTo>
                    <a:pt x="4320" y="9680"/>
                  </a:lnTo>
                  <a:cubicBezTo>
                    <a:pt x="4320" y="10080"/>
                    <a:pt x="4320" y="10520"/>
                    <a:pt x="4320" y="10920"/>
                  </a:cubicBezTo>
                  <a:cubicBezTo>
                    <a:pt x="4320" y="14400"/>
                    <a:pt x="7200" y="17280"/>
                    <a:pt x="10680" y="17280"/>
                  </a:cubicBezTo>
                  <a:cubicBezTo>
                    <a:pt x="14200" y="17280"/>
                    <a:pt x="17280" y="14400"/>
                    <a:pt x="17280" y="10920"/>
                  </a:cubicBezTo>
                  <a:cubicBezTo>
                    <a:pt x="17280" y="10520"/>
                    <a:pt x="17280" y="10080"/>
                    <a:pt x="17080" y="9680"/>
                  </a:cubicBezTo>
                  <a:lnTo>
                    <a:pt x="19320" y="9680"/>
                  </a:lnTo>
                  <a:lnTo>
                    <a:pt x="19320" y="18920"/>
                  </a:lnTo>
                  <a:cubicBezTo>
                    <a:pt x="19320" y="19120"/>
                    <a:pt x="19120" y="19360"/>
                    <a:pt x="18720" y="19360"/>
                  </a:cubicBezTo>
                  <a:lnTo>
                    <a:pt x="2680" y="19360"/>
                  </a:lnTo>
                  <a:close/>
                  <a:moveTo>
                    <a:pt x="19320" y="4960"/>
                  </a:moveTo>
                  <a:cubicBezTo>
                    <a:pt x="19320" y="5160"/>
                    <a:pt x="19120" y="5360"/>
                    <a:pt x="18720" y="5360"/>
                  </a:cubicBezTo>
                  <a:lnTo>
                    <a:pt x="16680" y="5360"/>
                  </a:lnTo>
                  <a:cubicBezTo>
                    <a:pt x="16240" y="5360"/>
                    <a:pt x="16040" y="5160"/>
                    <a:pt x="16040" y="4960"/>
                  </a:cubicBezTo>
                  <a:lnTo>
                    <a:pt x="16040" y="2680"/>
                  </a:lnTo>
                  <a:cubicBezTo>
                    <a:pt x="16040" y="2480"/>
                    <a:pt x="16240" y="2280"/>
                    <a:pt x="16680" y="2280"/>
                  </a:cubicBezTo>
                  <a:lnTo>
                    <a:pt x="18720" y="2280"/>
                  </a:lnTo>
                  <a:cubicBezTo>
                    <a:pt x="19120" y="2280"/>
                    <a:pt x="19320" y="2480"/>
                    <a:pt x="19320" y="2680"/>
                  </a:cubicBezTo>
                  <a:lnTo>
                    <a:pt x="19320" y="4960"/>
                  </a:lnTo>
                  <a:close/>
                </a:path>
              </a:pathLst>
            </a:custGeom>
            <a:solidFill>
              <a:srgbClr val="5E748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457200">
                <a:defRPr sz="1800">
                  <a:solidFill>
                    <a:srgbClr val="323232"/>
                  </a:solidFill>
                  <a:latin typeface="Georgia"/>
                  <a:ea typeface="Georgia"/>
                  <a:cs typeface="Georgia"/>
                  <a:sym typeface="Georgia"/>
                </a:defRPr>
              </a:pPr>
              <a:endParaRPr/>
            </a:p>
          </p:txBody>
        </p:sp>
        <p:sp>
          <p:nvSpPr>
            <p:cNvPr id="15" name="Shape 15"/>
            <p:cNvSpPr/>
            <p:nvPr/>
          </p:nvSpPr>
          <p:spPr>
            <a:xfrm>
              <a:off x="834135" y="2308"/>
              <a:ext cx="562943" cy="5629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556" y="0"/>
                  </a:moveTo>
                  <a:lnTo>
                    <a:pt x="2244" y="0"/>
                  </a:lnTo>
                  <a:cubicBezTo>
                    <a:pt x="1042" y="0"/>
                    <a:pt x="0" y="1002"/>
                    <a:pt x="0" y="2244"/>
                  </a:cubicBezTo>
                  <a:lnTo>
                    <a:pt x="0" y="19356"/>
                  </a:lnTo>
                  <a:cubicBezTo>
                    <a:pt x="0" y="20598"/>
                    <a:pt x="1042" y="21600"/>
                    <a:pt x="2244" y="21600"/>
                  </a:cubicBezTo>
                  <a:lnTo>
                    <a:pt x="19556" y="21600"/>
                  </a:lnTo>
                  <a:cubicBezTo>
                    <a:pt x="20598" y="21600"/>
                    <a:pt x="21600" y="20598"/>
                    <a:pt x="21600" y="19356"/>
                  </a:cubicBezTo>
                  <a:lnTo>
                    <a:pt x="21600" y="2244"/>
                  </a:lnTo>
                  <a:cubicBezTo>
                    <a:pt x="21600" y="1002"/>
                    <a:pt x="20598" y="0"/>
                    <a:pt x="19556" y="0"/>
                  </a:cubicBezTo>
                  <a:close/>
                  <a:moveTo>
                    <a:pt x="17072" y="7814"/>
                  </a:moveTo>
                  <a:cubicBezTo>
                    <a:pt x="16871" y="12744"/>
                    <a:pt x="13786" y="16270"/>
                    <a:pt x="9057" y="16471"/>
                  </a:cubicBezTo>
                  <a:cubicBezTo>
                    <a:pt x="7013" y="16671"/>
                    <a:pt x="5771" y="16030"/>
                    <a:pt x="4328" y="15228"/>
                  </a:cubicBezTo>
                  <a:cubicBezTo>
                    <a:pt x="5771" y="15429"/>
                    <a:pt x="7614" y="14827"/>
                    <a:pt x="8656" y="13986"/>
                  </a:cubicBezTo>
                  <a:cubicBezTo>
                    <a:pt x="7213" y="13986"/>
                    <a:pt x="6372" y="13184"/>
                    <a:pt x="5971" y="11942"/>
                  </a:cubicBezTo>
                  <a:cubicBezTo>
                    <a:pt x="6372" y="12142"/>
                    <a:pt x="6773" y="11942"/>
                    <a:pt x="7013" y="11942"/>
                  </a:cubicBezTo>
                  <a:cubicBezTo>
                    <a:pt x="5771" y="11501"/>
                    <a:pt x="4929" y="10900"/>
                    <a:pt x="4729" y="9057"/>
                  </a:cubicBezTo>
                  <a:cubicBezTo>
                    <a:pt x="5129" y="9257"/>
                    <a:pt x="5570" y="9458"/>
                    <a:pt x="5971" y="9458"/>
                  </a:cubicBezTo>
                  <a:cubicBezTo>
                    <a:pt x="5129" y="8856"/>
                    <a:pt x="4328" y="6773"/>
                    <a:pt x="5129" y="5530"/>
                  </a:cubicBezTo>
                  <a:cubicBezTo>
                    <a:pt x="6572" y="6973"/>
                    <a:pt x="8215" y="8416"/>
                    <a:pt x="11101" y="8616"/>
                  </a:cubicBezTo>
                  <a:cubicBezTo>
                    <a:pt x="10299" y="5530"/>
                    <a:pt x="14427" y="3887"/>
                    <a:pt x="16070" y="5971"/>
                  </a:cubicBezTo>
                  <a:cubicBezTo>
                    <a:pt x="16871" y="5771"/>
                    <a:pt x="17312" y="5530"/>
                    <a:pt x="17913" y="5330"/>
                  </a:cubicBezTo>
                  <a:cubicBezTo>
                    <a:pt x="17713" y="6171"/>
                    <a:pt x="17312" y="6572"/>
                    <a:pt x="16671" y="6973"/>
                  </a:cubicBezTo>
                  <a:cubicBezTo>
                    <a:pt x="17312" y="6773"/>
                    <a:pt x="17713" y="6773"/>
                    <a:pt x="18114" y="6572"/>
                  </a:cubicBezTo>
                  <a:cubicBezTo>
                    <a:pt x="18114" y="6973"/>
                    <a:pt x="17512" y="7414"/>
                    <a:pt x="17072" y="7814"/>
                  </a:cubicBezTo>
                  <a:close/>
                </a:path>
              </a:pathLst>
            </a:custGeom>
            <a:solidFill>
              <a:srgbClr val="5E748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457200">
                <a:defRPr sz="1800">
                  <a:solidFill>
                    <a:srgbClr val="323232"/>
                  </a:solidFill>
                  <a:latin typeface="Georgia"/>
                  <a:ea typeface="Georgia"/>
                  <a:cs typeface="Georgia"/>
                  <a:sym typeface="Georgia"/>
                </a:defRPr>
              </a:pPr>
              <a:endParaRPr/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1149692" y="11994735"/>
            <a:ext cx="6470613" cy="696876"/>
            <a:chOff x="0" y="0"/>
            <a:chExt cx="6470612" cy="696875"/>
          </a:xfrm>
        </p:grpSpPr>
        <p:sp>
          <p:nvSpPr>
            <p:cNvPr id="17" name="Shape 17"/>
            <p:cNvSpPr/>
            <p:nvPr/>
          </p:nvSpPr>
          <p:spPr>
            <a:xfrm>
              <a:off x="707265" y="0"/>
              <a:ext cx="2514713" cy="381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>
                <a:defRPr sz="1800" b="1">
                  <a:solidFill>
                    <a:srgbClr val="5E7484"/>
                  </a:solidFill>
                  <a:latin typeface="+mn-lt"/>
                  <a:ea typeface="+mn-ea"/>
                  <a:cs typeface="+mn-cs"/>
                  <a:sym typeface="Helvetica"/>
                  <a:hlinkClick r:id="rId2"/>
                </a:defRPr>
              </a:lvl1pPr>
            </a:lstStyle>
            <a:p>
              <a:r>
                <a:rPr>
                  <a:latin typeface="+mn-lt"/>
                  <a:hlinkClick r:id="rId2"/>
                </a:rPr>
                <a:t>WWW.SITE2MAX.PRO</a:t>
              </a:r>
            </a:p>
          </p:txBody>
        </p:sp>
        <p:sp>
          <p:nvSpPr>
            <p:cNvPr id="18" name="Shape 18"/>
            <p:cNvSpPr/>
            <p:nvPr/>
          </p:nvSpPr>
          <p:spPr>
            <a:xfrm>
              <a:off x="704449" y="315875"/>
              <a:ext cx="5766164" cy="381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l">
                <a:defRPr sz="1800">
                  <a:solidFill>
                    <a:srgbClr val="5E7484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r>
                <a:rPr>
                  <a:latin typeface="+mn-lt"/>
                </a:rPr>
                <a:t>Free PowerPoint &amp; KeyNote Templates</a:t>
              </a:r>
            </a:p>
          </p:txBody>
        </p:sp>
        <p:grpSp>
          <p:nvGrpSpPr>
            <p:cNvPr id="29" name="Group 29"/>
            <p:cNvGrpSpPr/>
            <p:nvPr/>
          </p:nvGrpSpPr>
          <p:grpSpPr>
            <a:xfrm>
              <a:off x="0" y="103781"/>
              <a:ext cx="591162" cy="508658"/>
              <a:chOff x="0" y="0"/>
              <a:chExt cx="591161" cy="508657"/>
            </a:xfrm>
          </p:grpSpPr>
          <p:sp>
            <p:nvSpPr>
              <p:cNvPr id="19" name="Shape 19"/>
              <p:cNvSpPr/>
              <p:nvPr/>
            </p:nvSpPr>
            <p:spPr>
              <a:xfrm>
                <a:off x="1493" y="0"/>
                <a:ext cx="157323" cy="15262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61" h="21445" extrusionOk="0">
                    <a:moveTo>
                      <a:pt x="76" y="20289"/>
                    </a:moveTo>
                    <a:lnTo>
                      <a:pt x="0" y="1360"/>
                    </a:lnTo>
                    <a:cubicBezTo>
                      <a:pt x="-10" y="1007"/>
                      <a:pt x="120" y="664"/>
                      <a:pt x="360" y="410"/>
                    </a:cubicBezTo>
                    <a:cubicBezTo>
                      <a:pt x="733" y="16"/>
                      <a:pt x="1302" y="-107"/>
                      <a:pt x="1798" y="98"/>
                    </a:cubicBezTo>
                    <a:lnTo>
                      <a:pt x="20652" y="7385"/>
                    </a:lnTo>
                    <a:cubicBezTo>
                      <a:pt x="20896" y="7491"/>
                      <a:pt x="21105" y="7652"/>
                      <a:pt x="21269" y="7853"/>
                    </a:cubicBezTo>
                    <a:cubicBezTo>
                      <a:pt x="21398" y="8010"/>
                      <a:pt x="21500" y="8195"/>
                      <a:pt x="21541" y="8404"/>
                    </a:cubicBezTo>
                    <a:cubicBezTo>
                      <a:pt x="21590" y="8654"/>
                      <a:pt x="21546" y="8905"/>
                      <a:pt x="21446" y="9124"/>
                    </a:cubicBezTo>
                    <a:cubicBezTo>
                      <a:pt x="21331" y="9377"/>
                      <a:pt x="21139" y="9593"/>
                      <a:pt x="20887" y="9735"/>
                    </a:cubicBezTo>
                    <a:lnTo>
                      <a:pt x="1482" y="21324"/>
                    </a:lnTo>
                    <a:cubicBezTo>
                      <a:pt x="1182" y="21493"/>
                      <a:pt x="817" y="21484"/>
                      <a:pt x="525" y="21302"/>
                    </a:cubicBezTo>
                    <a:cubicBezTo>
                      <a:pt x="187" y="21090"/>
                      <a:pt x="9" y="20689"/>
                      <a:pt x="76" y="20289"/>
                    </a:cubicBezTo>
                    <a:close/>
                  </a:path>
                </a:pathLst>
              </a:custGeom>
              <a:solidFill>
                <a:srgbClr val="5E748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/>
                </a:pPr>
                <a:endParaRPr>
                  <a:latin typeface="+mn-lt"/>
                </a:endParaRPr>
              </a:p>
            </p:txBody>
          </p:sp>
          <p:sp>
            <p:nvSpPr>
              <p:cNvPr id="20" name="Shape 20"/>
              <p:cNvSpPr/>
              <p:nvPr/>
            </p:nvSpPr>
            <p:spPr>
              <a:xfrm>
                <a:off x="1168" y="173768"/>
                <a:ext cx="128123" cy="10138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059" h="20967" extrusionOk="0">
                    <a:moveTo>
                      <a:pt x="14" y="12680"/>
                    </a:moveTo>
                    <a:lnTo>
                      <a:pt x="14" y="19280"/>
                    </a:lnTo>
                    <a:cubicBezTo>
                      <a:pt x="-42" y="19719"/>
                      <a:pt x="74" y="20165"/>
                      <a:pt x="324" y="20481"/>
                    </a:cubicBezTo>
                    <a:cubicBezTo>
                      <a:pt x="757" y="21028"/>
                      <a:pt x="1418" y="21061"/>
                      <a:pt x="2007" y="20838"/>
                    </a:cubicBezTo>
                    <a:cubicBezTo>
                      <a:pt x="2230" y="20754"/>
                      <a:pt x="2445" y="20636"/>
                      <a:pt x="2647" y="20485"/>
                    </a:cubicBezTo>
                    <a:lnTo>
                      <a:pt x="19339" y="8413"/>
                    </a:lnTo>
                    <a:cubicBezTo>
                      <a:pt x="21016" y="7110"/>
                      <a:pt x="21558" y="4359"/>
                      <a:pt x="20559" y="2221"/>
                    </a:cubicBezTo>
                    <a:cubicBezTo>
                      <a:pt x="19637" y="250"/>
                      <a:pt x="17688" y="-539"/>
                      <a:pt x="16025" y="386"/>
                    </a:cubicBezTo>
                    <a:lnTo>
                      <a:pt x="710" y="11183"/>
                    </a:lnTo>
                    <a:cubicBezTo>
                      <a:pt x="471" y="11359"/>
                      <a:pt x="279" y="11620"/>
                      <a:pt x="157" y="11932"/>
                    </a:cubicBezTo>
                    <a:cubicBezTo>
                      <a:pt x="66" y="12165"/>
                      <a:pt x="17" y="12421"/>
                      <a:pt x="14" y="12680"/>
                    </a:cubicBezTo>
                    <a:close/>
                  </a:path>
                </a:pathLst>
              </a:custGeom>
              <a:solidFill>
                <a:srgbClr val="5E748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/>
                </a:pPr>
                <a:endParaRPr>
                  <a:latin typeface="+mn-lt"/>
                </a:endParaRPr>
              </a:p>
            </p:txBody>
          </p:sp>
          <p:sp>
            <p:nvSpPr>
              <p:cNvPr id="21" name="Shape 21"/>
              <p:cNvSpPr/>
              <p:nvPr/>
            </p:nvSpPr>
            <p:spPr>
              <a:xfrm>
                <a:off x="0" y="228851"/>
                <a:ext cx="295414" cy="27980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90" h="21107" extrusionOk="0">
                    <a:moveTo>
                      <a:pt x="471" y="7906"/>
                    </a:moveTo>
                    <a:lnTo>
                      <a:pt x="13581" y="457"/>
                    </a:lnTo>
                    <a:cubicBezTo>
                      <a:pt x="15392" y="-487"/>
                      <a:pt x="17599" y="70"/>
                      <a:pt x="18783" y="1769"/>
                    </a:cubicBezTo>
                    <a:cubicBezTo>
                      <a:pt x="20248" y="3871"/>
                      <a:pt x="19645" y="6818"/>
                      <a:pt x="17481" y="8128"/>
                    </a:cubicBezTo>
                    <a:lnTo>
                      <a:pt x="12198" y="11071"/>
                    </a:lnTo>
                    <a:cubicBezTo>
                      <a:pt x="11994" y="11210"/>
                      <a:pt x="11865" y="11441"/>
                      <a:pt x="11851" y="11693"/>
                    </a:cubicBezTo>
                    <a:cubicBezTo>
                      <a:pt x="11835" y="11962"/>
                      <a:pt x="11951" y="12221"/>
                      <a:pt x="12160" y="12383"/>
                    </a:cubicBezTo>
                    <a:lnTo>
                      <a:pt x="19975" y="16959"/>
                    </a:lnTo>
                    <a:cubicBezTo>
                      <a:pt x="20263" y="17139"/>
                      <a:pt x="20576" y="17273"/>
                      <a:pt x="20903" y="17355"/>
                    </a:cubicBezTo>
                    <a:cubicBezTo>
                      <a:pt x="21128" y="17412"/>
                      <a:pt x="21358" y="17444"/>
                      <a:pt x="21590" y="17451"/>
                    </a:cubicBezTo>
                    <a:lnTo>
                      <a:pt x="21590" y="21105"/>
                    </a:lnTo>
                    <a:cubicBezTo>
                      <a:pt x="21408" y="21113"/>
                      <a:pt x="21226" y="21099"/>
                      <a:pt x="21048" y="21063"/>
                    </a:cubicBezTo>
                    <a:cubicBezTo>
                      <a:pt x="20857" y="21025"/>
                      <a:pt x="20672" y="20963"/>
                      <a:pt x="20492" y="20889"/>
                    </a:cubicBezTo>
                    <a:cubicBezTo>
                      <a:pt x="20290" y="20804"/>
                      <a:pt x="20093" y="20703"/>
                      <a:pt x="19905" y="20586"/>
                    </a:cubicBezTo>
                    <a:lnTo>
                      <a:pt x="421" y="9395"/>
                    </a:lnTo>
                    <a:cubicBezTo>
                      <a:pt x="169" y="9255"/>
                      <a:pt x="9" y="8988"/>
                      <a:pt x="0" y="8693"/>
                    </a:cubicBezTo>
                    <a:cubicBezTo>
                      <a:pt x="-10" y="8357"/>
                      <a:pt x="175" y="8047"/>
                      <a:pt x="471" y="7906"/>
                    </a:cubicBezTo>
                    <a:close/>
                  </a:path>
                </a:pathLst>
              </a:custGeom>
              <a:solidFill>
                <a:srgbClr val="5E748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/>
                </a:pPr>
                <a:endParaRPr>
                  <a:latin typeface="+mn-lt"/>
                </a:endParaRPr>
              </a:p>
            </p:txBody>
          </p:sp>
          <p:sp>
            <p:nvSpPr>
              <p:cNvPr id="22" name="Shape 22"/>
              <p:cNvSpPr/>
              <p:nvPr/>
            </p:nvSpPr>
            <p:spPr>
              <a:xfrm>
                <a:off x="189045" y="262322"/>
                <a:ext cx="45114" cy="45114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>
                  <a:latin typeface="+mn-lt"/>
                </a:endParaRPr>
              </a:p>
            </p:txBody>
          </p:sp>
          <p:sp>
            <p:nvSpPr>
              <p:cNvPr id="23" name="Shape 23"/>
              <p:cNvSpPr/>
              <p:nvPr/>
            </p:nvSpPr>
            <p:spPr>
              <a:xfrm>
                <a:off x="207835" y="56337"/>
                <a:ext cx="173029" cy="5073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20" h="21513" extrusionOk="0">
                    <a:moveTo>
                      <a:pt x="675" y="0"/>
                    </a:moveTo>
                    <a:cubicBezTo>
                      <a:pt x="421" y="21"/>
                      <a:pt x="190" y="524"/>
                      <a:pt x="77" y="1306"/>
                    </a:cubicBezTo>
                    <a:cubicBezTo>
                      <a:pt x="-114" y="2623"/>
                      <a:pt x="64" y="4217"/>
                      <a:pt x="462" y="4762"/>
                    </a:cubicBezTo>
                    <a:lnTo>
                      <a:pt x="9181" y="20142"/>
                    </a:lnTo>
                    <a:cubicBezTo>
                      <a:pt x="9676" y="21045"/>
                      <a:pt x="10229" y="21516"/>
                      <a:pt x="10790" y="21513"/>
                    </a:cubicBezTo>
                    <a:cubicBezTo>
                      <a:pt x="11347" y="21509"/>
                      <a:pt x="11895" y="21039"/>
                      <a:pt x="12387" y="20142"/>
                    </a:cubicBezTo>
                    <a:lnTo>
                      <a:pt x="20939" y="4999"/>
                    </a:lnTo>
                    <a:cubicBezTo>
                      <a:pt x="21290" y="4534"/>
                      <a:pt x="21486" y="3254"/>
                      <a:pt x="21399" y="2003"/>
                    </a:cubicBezTo>
                    <a:cubicBezTo>
                      <a:pt x="21313" y="755"/>
                      <a:pt x="20971" y="-84"/>
                      <a:pt x="20598" y="36"/>
                    </a:cubicBezTo>
                    <a:lnTo>
                      <a:pt x="675" y="0"/>
                    </a:lnTo>
                    <a:close/>
                  </a:path>
                </a:pathLst>
              </a:custGeom>
              <a:solidFill>
                <a:srgbClr val="5E748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/>
                </a:pPr>
                <a:endParaRPr>
                  <a:latin typeface="+mn-lt"/>
                </a:endParaRPr>
              </a:p>
            </p:txBody>
          </p:sp>
          <p:sp>
            <p:nvSpPr>
              <p:cNvPr id="24" name="Shape 24"/>
              <p:cNvSpPr/>
              <p:nvPr/>
            </p:nvSpPr>
            <p:spPr>
              <a:xfrm>
                <a:off x="255606" y="392618"/>
                <a:ext cx="78502" cy="319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30" h="21540" extrusionOk="0">
                    <a:moveTo>
                      <a:pt x="1655" y="0"/>
                    </a:moveTo>
                    <a:lnTo>
                      <a:pt x="19650" y="0"/>
                    </a:lnTo>
                    <a:cubicBezTo>
                      <a:pt x="20512" y="239"/>
                      <a:pt x="21199" y="1904"/>
                      <a:pt x="21313" y="4037"/>
                    </a:cubicBezTo>
                    <a:cubicBezTo>
                      <a:pt x="21412" y="5877"/>
                      <a:pt x="21056" y="7685"/>
                      <a:pt x="20410" y="8623"/>
                    </a:cubicBezTo>
                    <a:lnTo>
                      <a:pt x="12944" y="20137"/>
                    </a:lnTo>
                    <a:cubicBezTo>
                      <a:pt x="12358" y="20996"/>
                      <a:pt x="11696" y="21476"/>
                      <a:pt x="11016" y="21534"/>
                    </a:cubicBezTo>
                    <a:cubicBezTo>
                      <a:pt x="10241" y="21600"/>
                      <a:pt x="9474" y="21115"/>
                      <a:pt x="8806" y="20137"/>
                    </a:cubicBezTo>
                    <a:lnTo>
                      <a:pt x="959" y="8655"/>
                    </a:lnTo>
                    <a:cubicBezTo>
                      <a:pt x="174" y="7554"/>
                      <a:pt x="-188" y="5229"/>
                      <a:pt x="96" y="3106"/>
                    </a:cubicBezTo>
                    <a:cubicBezTo>
                      <a:pt x="324" y="1400"/>
                      <a:pt x="934" y="184"/>
                      <a:pt x="1655" y="0"/>
                    </a:cubicBezTo>
                    <a:close/>
                  </a:path>
                </a:pathLst>
              </a:custGeom>
              <a:solidFill>
                <a:srgbClr val="5E748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/>
                </a:pPr>
                <a:endParaRPr>
                  <a:latin typeface="+mn-lt"/>
                </a:endParaRPr>
              </a:p>
            </p:txBody>
          </p:sp>
          <p:sp>
            <p:nvSpPr>
              <p:cNvPr id="25" name="Shape 25"/>
              <p:cNvSpPr/>
              <p:nvPr/>
            </p:nvSpPr>
            <p:spPr>
              <a:xfrm>
                <a:off x="462326" y="173764"/>
                <a:ext cx="128122" cy="10138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059" h="20967" extrusionOk="0">
                    <a:moveTo>
                      <a:pt x="21045" y="12680"/>
                    </a:moveTo>
                    <a:lnTo>
                      <a:pt x="21045" y="19280"/>
                    </a:lnTo>
                    <a:cubicBezTo>
                      <a:pt x="21101" y="19719"/>
                      <a:pt x="20985" y="20165"/>
                      <a:pt x="20735" y="20481"/>
                    </a:cubicBezTo>
                    <a:cubicBezTo>
                      <a:pt x="20302" y="21028"/>
                      <a:pt x="19641" y="21061"/>
                      <a:pt x="19052" y="20838"/>
                    </a:cubicBezTo>
                    <a:cubicBezTo>
                      <a:pt x="18829" y="20754"/>
                      <a:pt x="18614" y="20636"/>
                      <a:pt x="18412" y="20485"/>
                    </a:cubicBezTo>
                    <a:lnTo>
                      <a:pt x="1720" y="8413"/>
                    </a:lnTo>
                    <a:cubicBezTo>
                      <a:pt x="43" y="7110"/>
                      <a:pt x="-499" y="4359"/>
                      <a:pt x="500" y="2221"/>
                    </a:cubicBezTo>
                    <a:cubicBezTo>
                      <a:pt x="1422" y="250"/>
                      <a:pt x="3371" y="-539"/>
                      <a:pt x="5034" y="386"/>
                    </a:cubicBezTo>
                    <a:lnTo>
                      <a:pt x="20349" y="11183"/>
                    </a:lnTo>
                    <a:cubicBezTo>
                      <a:pt x="20588" y="11359"/>
                      <a:pt x="20780" y="11620"/>
                      <a:pt x="20902" y="11932"/>
                    </a:cubicBezTo>
                    <a:cubicBezTo>
                      <a:pt x="20993" y="12165"/>
                      <a:pt x="21042" y="12421"/>
                      <a:pt x="21045" y="12680"/>
                    </a:cubicBezTo>
                    <a:close/>
                  </a:path>
                </a:pathLst>
              </a:custGeom>
              <a:solidFill>
                <a:srgbClr val="5E748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/>
                </a:pPr>
                <a:endParaRPr>
                  <a:latin typeface="+mn-lt"/>
                </a:endParaRPr>
              </a:p>
            </p:txBody>
          </p:sp>
          <p:sp>
            <p:nvSpPr>
              <p:cNvPr id="26" name="Shape 26"/>
              <p:cNvSpPr/>
              <p:nvPr/>
            </p:nvSpPr>
            <p:spPr>
              <a:xfrm>
                <a:off x="433839" y="0"/>
                <a:ext cx="157323" cy="15262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61" h="21445" extrusionOk="0">
                    <a:moveTo>
                      <a:pt x="21485" y="20289"/>
                    </a:moveTo>
                    <a:lnTo>
                      <a:pt x="21561" y="1360"/>
                    </a:lnTo>
                    <a:cubicBezTo>
                      <a:pt x="21571" y="1007"/>
                      <a:pt x="21441" y="664"/>
                      <a:pt x="21201" y="410"/>
                    </a:cubicBezTo>
                    <a:cubicBezTo>
                      <a:pt x="20828" y="16"/>
                      <a:pt x="20259" y="-107"/>
                      <a:pt x="19763" y="98"/>
                    </a:cubicBezTo>
                    <a:lnTo>
                      <a:pt x="909" y="7385"/>
                    </a:lnTo>
                    <a:cubicBezTo>
                      <a:pt x="665" y="7491"/>
                      <a:pt x="456" y="7652"/>
                      <a:pt x="292" y="7853"/>
                    </a:cubicBezTo>
                    <a:cubicBezTo>
                      <a:pt x="163" y="8010"/>
                      <a:pt x="61" y="8195"/>
                      <a:pt x="20" y="8404"/>
                    </a:cubicBezTo>
                    <a:cubicBezTo>
                      <a:pt x="-29" y="8654"/>
                      <a:pt x="15" y="8905"/>
                      <a:pt x="115" y="9124"/>
                    </a:cubicBezTo>
                    <a:cubicBezTo>
                      <a:pt x="230" y="9377"/>
                      <a:pt x="422" y="9593"/>
                      <a:pt x="674" y="9735"/>
                    </a:cubicBezTo>
                    <a:lnTo>
                      <a:pt x="20079" y="21324"/>
                    </a:lnTo>
                    <a:cubicBezTo>
                      <a:pt x="20379" y="21493"/>
                      <a:pt x="20744" y="21484"/>
                      <a:pt x="21036" y="21302"/>
                    </a:cubicBezTo>
                    <a:cubicBezTo>
                      <a:pt x="21374" y="21090"/>
                      <a:pt x="21552" y="20689"/>
                      <a:pt x="21485" y="20289"/>
                    </a:cubicBezTo>
                    <a:close/>
                  </a:path>
                </a:pathLst>
              </a:custGeom>
              <a:solidFill>
                <a:srgbClr val="5E748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/>
                </a:pPr>
                <a:endParaRPr>
                  <a:latin typeface="+mn-lt"/>
                </a:endParaRPr>
              </a:p>
            </p:txBody>
          </p:sp>
          <p:sp>
            <p:nvSpPr>
              <p:cNvPr id="27" name="Shape 27"/>
              <p:cNvSpPr/>
              <p:nvPr/>
            </p:nvSpPr>
            <p:spPr>
              <a:xfrm>
                <a:off x="293590" y="228849"/>
                <a:ext cx="295414" cy="27980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90" h="21107" extrusionOk="0">
                    <a:moveTo>
                      <a:pt x="21119" y="7906"/>
                    </a:moveTo>
                    <a:lnTo>
                      <a:pt x="8009" y="457"/>
                    </a:lnTo>
                    <a:cubicBezTo>
                      <a:pt x="6198" y="-487"/>
                      <a:pt x="3991" y="70"/>
                      <a:pt x="2807" y="1769"/>
                    </a:cubicBezTo>
                    <a:cubicBezTo>
                      <a:pt x="1342" y="3871"/>
                      <a:pt x="1945" y="6818"/>
                      <a:pt x="4109" y="8128"/>
                    </a:cubicBezTo>
                    <a:lnTo>
                      <a:pt x="9392" y="11071"/>
                    </a:lnTo>
                    <a:cubicBezTo>
                      <a:pt x="9596" y="11210"/>
                      <a:pt x="9725" y="11441"/>
                      <a:pt x="9739" y="11693"/>
                    </a:cubicBezTo>
                    <a:cubicBezTo>
                      <a:pt x="9755" y="11962"/>
                      <a:pt x="9639" y="12221"/>
                      <a:pt x="9430" y="12383"/>
                    </a:cubicBezTo>
                    <a:lnTo>
                      <a:pt x="1615" y="16959"/>
                    </a:lnTo>
                    <a:cubicBezTo>
                      <a:pt x="1327" y="17139"/>
                      <a:pt x="1014" y="17273"/>
                      <a:pt x="687" y="17355"/>
                    </a:cubicBezTo>
                    <a:cubicBezTo>
                      <a:pt x="462" y="17412"/>
                      <a:pt x="232" y="17444"/>
                      <a:pt x="0" y="17451"/>
                    </a:cubicBezTo>
                    <a:lnTo>
                      <a:pt x="0" y="21105"/>
                    </a:lnTo>
                    <a:cubicBezTo>
                      <a:pt x="182" y="21113"/>
                      <a:pt x="364" y="21099"/>
                      <a:pt x="542" y="21063"/>
                    </a:cubicBezTo>
                    <a:cubicBezTo>
                      <a:pt x="733" y="21025"/>
                      <a:pt x="918" y="20963"/>
                      <a:pt x="1098" y="20889"/>
                    </a:cubicBezTo>
                    <a:cubicBezTo>
                      <a:pt x="1300" y="20804"/>
                      <a:pt x="1497" y="20703"/>
                      <a:pt x="1685" y="20586"/>
                    </a:cubicBezTo>
                    <a:lnTo>
                      <a:pt x="21169" y="9395"/>
                    </a:lnTo>
                    <a:cubicBezTo>
                      <a:pt x="21421" y="9255"/>
                      <a:pt x="21581" y="8988"/>
                      <a:pt x="21590" y="8693"/>
                    </a:cubicBezTo>
                    <a:cubicBezTo>
                      <a:pt x="21600" y="8357"/>
                      <a:pt x="21415" y="8047"/>
                      <a:pt x="21119" y="7906"/>
                    </a:cubicBezTo>
                    <a:close/>
                  </a:path>
                </a:pathLst>
              </a:custGeom>
              <a:solidFill>
                <a:srgbClr val="5E748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/>
                </a:pPr>
                <a:endParaRPr>
                  <a:latin typeface="+mn-lt"/>
                </a:endParaRPr>
              </a:p>
            </p:txBody>
          </p:sp>
          <p:sp>
            <p:nvSpPr>
              <p:cNvPr id="28" name="Shape 28"/>
              <p:cNvSpPr/>
              <p:nvPr/>
            </p:nvSpPr>
            <p:spPr>
              <a:xfrm>
                <a:off x="354848" y="262322"/>
                <a:ext cx="45114" cy="45114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>
                  <a:latin typeface="+mn-lt"/>
                </a:endParaRPr>
              </a:p>
            </p:txBody>
          </p:sp>
        </p:grpSp>
      </p:grpSp>
      <p:sp>
        <p:nvSpPr>
          <p:cNvPr id="31" name="Shape 3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/>
          </p:cNvSpPr>
          <p:nvPr>
            <p:ph type="title"/>
          </p:nvPr>
        </p:nvSpPr>
        <p:spPr>
          <a:xfrm>
            <a:off x="2362200" y="4533900"/>
            <a:ext cx="20828000" cy="46482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76" name="Shape 7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/>
          </p:cNvSpPr>
          <p:nvPr>
            <p:ph type="pic" sz="half" idx="13"/>
          </p:nvPr>
        </p:nvSpPr>
        <p:spPr>
          <a:xfrm>
            <a:off x="13165980" y="1104900"/>
            <a:ext cx="9525001" cy="115062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Shape 84"/>
          <p:cNvSpPr>
            <a:spLocks noGrp="1"/>
          </p:cNvSpPr>
          <p:nvPr>
            <p:ph type="title"/>
          </p:nvPr>
        </p:nvSpPr>
        <p:spPr>
          <a:xfrm>
            <a:off x="1651000" y="1104900"/>
            <a:ext cx="10223500" cy="5613400"/>
          </a:xfrm>
          <a:prstGeom prst="rect">
            <a:avLst/>
          </a:prstGeom>
        </p:spPr>
        <p:txBody>
          <a:bodyPr anchor="b"/>
          <a:lstStyle>
            <a:lvl1pPr>
              <a:defRPr sz="10000"/>
            </a:lvl1pPr>
          </a:lstStyle>
          <a:p>
            <a:r>
              <a:t>Title Text</a:t>
            </a:r>
          </a:p>
        </p:txBody>
      </p:sp>
      <p:sp>
        <p:nvSpPr>
          <p:cNvPr id="85" name="Shape 85"/>
          <p:cNvSpPr>
            <a:spLocks noGrp="1"/>
          </p:cNvSpPr>
          <p:nvPr>
            <p:ph type="body" sz="quarter" idx="1"/>
          </p:nvPr>
        </p:nvSpPr>
        <p:spPr>
          <a:xfrm>
            <a:off x="1663700" y="7200900"/>
            <a:ext cx="10223500" cy="57658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44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 marL="0" indent="228600">
              <a:spcBef>
                <a:spcPts val="0"/>
              </a:spcBef>
              <a:buSzTx/>
              <a:buNone/>
              <a:defRPr sz="44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marL="0" indent="457200">
              <a:spcBef>
                <a:spcPts val="0"/>
              </a:spcBef>
              <a:buSzTx/>
              <a:buNone/>
              <a:defRPr sz="44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marL="0" indent="685800">
              <a:spcBef>
                <a:spcPts val="0"/>
              </a:spcBef>
              <a:buSzTx/>
              <a:buNone/>
              <a:defRPr sz="44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marL="0" indent="914400">
              <a:spcBef>
                <a:spcPts val="0"/>
              </a:spcBef>
              <a:buSzTx/>
              <a:buNone/>
              <a:defRPr sz="44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6" name="Shape 8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94" name="Shape 9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>
            <a:spLocks noGrp="1"/>
          </p:cNvSpPr>
          <p:nvPr>
            <p:ph type="title"/>
          </p:nvPr>
        </p:nvSpPr>
        <p:spPr>
          <a:xfrm>
            <a:off x="1689100" y="952500"/>
            <a:ext cx="21005800" cy="2286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02" name="Shape 102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3" name="Shape 10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/>
          </p:cNvSpPr>
          <p:nvPr>
            <p:ph type="pic" sz="half" idx="13"/>
          </p:nvPr>
        </p:nvSpPr>
        <p:spPr>
          <a:xfrm>
            <a:off x="13169900" y="3238500"/>
            <a:ext cx="9525000" cy="9207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11" name="Shape 111"/>
          <p:cNvSpPr>
            <a:spLocks noGrp="1"/>
          </p:cNvSpPr>
          <p:nvPr>
            <p:ph type="title"/>
          </p:nvPr>
        </p:nvSpPr>
        <p:spPr>
          <a:xfrm>
            <a:off x="1689100" y="952500"/>
            <a:ext cx="21005800" cy="2286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12" name="Shape 112"/>
          <p:cNvSpPr>
            <a:spLocks noGrp="1"/>
          </p:cNvSpPr>
          <p:nvPr>
            <p:ph type="body" sz="half" idx="1"/>
          </p:nvPr>
        </p:nvSpPr>
        <p:spPr>
          <a:xfrm>
            <a:off x="1689100" y="3238500"/>
            <a:ext cx="10007600" cy="9207500"/>
          </a:xfrm>
          <a:prstGeom prst="rect">
            <a:avLst/>
          </a:prstGeom>
        </p:spPr>
        <p:txBody>
          <a:bodyPr/>
          <a:lstStyle>
            <a:lvl1pPr marL="496711" indent="-496711">
              <a:spcBef>
                <a:spcPts val="4500"/>
              </a:spcBef>
              <a:defRPr sz="4000" b="1"/>
            </a:lvl1pPr>
            <a:lvl2pPr marL="1055511" indent="-496711">
              <a:spcBef>
                <a:spcPts val="4500"/>
              </a:spcBef>
              <a:defRPr sz="4000" b="1"/>
            </a:lvl2pPr>
            <a:lvl3pPr marL="1614311" indent="-496711">
              <a:spcBef>
                <a:spcPts val="4500"/>
              </a:spcBef>
              <a:defRPr sz="4000" b="1"/>
            </a:lvl3pPr>
            <a:lvl4pPr marL="2173111" indent="-496711">
              <a:spcBef>
                <a:spcPts val="4500"/>
              </a:spcBef>
              <a:defRPr sz="4000" b="1"/>
            </a:lvl4pPr>
            <a:lvl5pPr marL="2731911" indent="-496711">
              <a:spcBef>
                <a:spcPts val="4500"/>
              </a:spcBef>
              <a:defRPr sz="4000" b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3" name="Shape 1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>
            <a:spLocks noGrp="1"/>
          </p:cNvSpPr>
          <p:nvPr>
            <p:ph type="body" idx="1"/>
          </p:nvPr>
        </p:nvSpPr>
        <p:spPr>
          <a:xfrm>
            <a:off x="1689100" y="1778000"/>
            <a:ext cx="21005800" cy="1014730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1" name="Shape 12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>
            <a:spLocks noGrp="1"/>
          </p:cNvSpPr>
          <p:nvPr>
            <p:ph type="pic" sz="quarter" idx="13"/>
          </p:nvPr>
        </p:nvSpPr>
        <p:spPr>
          <a:xfrm>
            <a:off x="15760700" y="7048500"/>
            <a:ext cx="7404100" cy="5549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29" name="Shape 129"/>
          <p:cNvSpPr>
            <a:spLocks noGrp="1"/>
          </p:cNvSpPr>
          <p:nvPr>
            <p:ph type="pic" sz="quarter" idx="14"/>
          </p:nvPr>
        </p:nvSpPr>
        <p:spPr>
          <a:xfrm>
            <a:off x="15760700" y="1130300"/>
            <a:ext cx="7404100" cy="5549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30" name="Shape 130"/>
          <p:cNvSpPr>
            <a:spLocks noGrp="1"/>
          </p:cNvSpPr>
          <p:nvPr>
            <p:ph type="pic" idx="15"/>
          </p:nvPr>
        </p:nvSpPr>
        <p:spPr>
          <a:xfrm>
            <a:off x="1206500" y="1130300"/>
            <a:ext cx="14173200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31" name="Shape 13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>
            <a:spLocks noGrp="1"/>
          </p:cNvSpPr>
          <p:nvPr>
            <p:ph type="body" sz="quarter" idx="13"/>
          </p:nvPr>
        </p:nvSpPr>
        <p:spPr>
          <a:xfrm>
            <a:off x="2387600" y="8953500"/>
            <a:ext cx="19621500" cy="6858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139" name="Shape 139"/>
          <p:cNvSpPr>
            <a:spLocks noGrp="1"/>
          </p:cNvSpPr>
          <p:nvPr>
            <p:ph type="body" sz="quarter" idx="14"/>
          </p:nvPr>
        </p:nvSpPr>
        <p:spPr>
          <a:xfrm>
            <a:off x="2387600" y="6045200"/>
            <a:ext cx="19621500" cy="8890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5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“Type a quote here.” </a:t>
            </a:r>
          </a:p>
        </p:txBody>
      </p:sp>
      <p:sp>
        <p:nvSpPr>
          <p:cNvPr id="140" name="Shape 14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>
            <a:spLocks noGrp="1"/>
          </p:cNvSpPr>
          <p:nvPr>
            <p:ph type="pic" idx="13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48" name="Shape 14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_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/>
        </p:nvSpPr>
        <p:spPr>
          <a:xfrm>
            <a:off x="558800" y="508000"/>
            <a:ext cx="23266399" cy="12603659"/>
          </a:xfrm>
          <a:prstGeom prst="rect">
            <a:avLst/>
          </a:prstGeom>
          <a:ln w="63500">
            <a:solidFill>
              <a:srgbClr val="ECECEC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6" name="Group 16"/>
          <p:cNvGrpSpPr/>
          <p:nvPr/>
        </p:nvGrpSpPr>
        <p:grpSpPr>
          <a:xfrm>
            <a:off x="20326370" y="12072092"/>
            <a:ext cx="3067658" cy="567561"/>
            <a:chOff x="0" y="0"/>
            <a:chExt cx="3067657" cy="567559"/>
          </a:xfrm>
        </p:grpSpPr>
        <p:sp>
          <p:nvSpPr>
            <p:cNvPr id="12" name="Shape 12"/>
            <p:cNvSpPr/>
            <p:nvPr/>
          </p:nvSpPr>
          <p:spPr>
            <a:xfrm>
              <a:off x="0" y="0"/>
              <a:ext cx="562942" cy="5675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356" y="0"/>
                  </a:moveTo>
                  <a:lnTo>
                    <a:pt x="2244" y="0"/>
                  </a:lnTo>
                  <a:cubicBezTo>
                    <a:pt x="1002" y="0"/>
                    <a:pt x="0" y="1040"/>
                    <a:pt x="0" y="2280"/>
                  </a:cubicBezTo>
                  <a:lnTo>
                    <a:pt x="0" y="19320"/>
                  </a:lnTo>
                  <a:cubicBezTo>
                    <a:pt x="0" y="20560"/>
                    <a:pt x="1002" y="21600"/>
                    <a:pt x="2244" y="21600"/>
                  </a:cubicBezTo>
                  <a:lnTo>
                    <a:pt x="19356" y="21600"/>
                  </a:lnTo>
                  <a:cubicBezTo>
                    <a:pt x="20558" y="21600"/>
                    <a:pt x="21600" y="20560"/>
                    <a:pt x="21600" y="19320"/>
                  </a:cubicBezTo>
                  <a:lnTo>
                    <a:pt x="21600" y="2280"/>
                  </a:lnTo>
                  <a:cubicBezTo>
                    <a:pt x="21600" y="1040"/>
                    <a:pt x="20558" y="0"/>
                    <a:pt x="19356" y="0"/>
                  </a:cubicBezTo>
                  <a:close/>
                  <a:moveTo>
                    <a:pt x="18314" y="2280"/>
                  </a:moveTo>
                  <a:lnTo>
                    <a:pt x="18314" y="5560"/>
                  </a:lnTo>
                  <a:lnTo>
                    <a:pt x="16230" y="5560"/>
                  </a:lnTo>
                  <a:cubicBezTo>
                    <a:pt x="15429" y="5560"/>
                    <a:pt x="15028" y="5960"/>
                    <a:pt x="15028" y="6600"/>
                  </a:cubicBezTo>
                  <a:lnTo>
                    <a:pt x="15028" y="8640"/>
                  </a:lnTo>
                  <a:lnTo>
                    <a:pt x="18314" y="8640"/>
                  </a:lnTo>
                  <a:lnTo>
                    <a:pt x="18314" y="11920"/>
                  </a:lnTo>
                  <a:lnTo>
                    <a:pt x="15028" y="11920"/>
                  </a:lnTo>
                  <a:lnTo>
                    <a:pt x="15028" y="19320"/>
                  </a:lnTo>
                  <a:lnTo>
                    <a:pt x="11942" y="19320"/>
                  </a:lnTo>
                  <a:lnTo>
                    <a:pt x="11942" y="11920"/>
                  </a:lnTo>
                  <a:lnTo>
                    <a:pt x="9658" y="11920"/>
                  </a:lnTo>
                  <a:lnTo>
                    <a:pt x="9658" y="8640"/>
                  </a:lnTo>
                  <a:lnTo>
                    <a:pt x="11942" y="8640"/>
                  </a:lnTo>
                  <a:lnTo>
                    <a:pt x="11942" y="5960"/>
                  </a:lnTo>
                  <a:cubicBezTo>
                    <a:pt x="11942" y="3920"/>
                    <a:pt x="13585" y="2280"/>
                    <a:pt x="15629" y="2280"/>
                  </a:cubicBezTo>
                  <a:lnTo>
                    <a:pt x="18314" y="2280"/>
                  </a:lnTo>
                  <a:close/>
                </a:path>
              </a:pathLst>
            </a:custGeom>
            <a:solidFill>
              <a:srgbClr val="5E748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457200">
                <a:defRPr sz="1800">
                  <a:solidFill>
                    <a:srgbClr val="323232"/>
                  </a:solidFill>
                  <a:latin typeface="Georgia"/>
                  <a:ea typeface="Georgia"/>
                  <a:cs typeface="Georgia"/>
                  <a:sym typeface="Georgia"/>
                </a:defRPr>
              </a:pPr>
              <a:endParaRPr/>
            </a:p>
          </p:txBody>
        </p:sp>
        <p:sp>
          <p:nvSpPr>
            <p:cNvPr id="13" name="Shape 13"/>
            <p:cNvSpPr/>
            <p:nvPr/>
          </p:nvSpPr>
          <p:spPr>
            <a:xfrm>
              <a:off x="1668270" y="0"/>
              <a:ext cx="562943" cy="5675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099" y="7400"/>
                  </a:moveTo>
                  <a:cubicBezTo>
                    <a:pt x="10099" y="6400"/>
                    <a:pt x="9257" y="4320"/>
                    <a:pt x="7814" y="4320"/>
                  </a:cubicBezTo>
                  <a:cubicBezTo>
                    <a:pt x="7013" y="4320"/>
                    <a:pt x="6372" y="4760"/>
                    <a:pt x="6372" y="6200"/>
                  </a:cubicBezTo>
                  <a:cubicBezTo>
                    <a:pt x="6372" y="7400"/>
                    <a:pt x="7013" y="9280"/>
                    <a:pt x="8456" y="9280"/>
                  </a:cubicBezTo>
                  <a:cubicBezTo>
                    <a:pt x="8456" y="9280"/>
                    <a:pt x="10099" y="9080"/>
                    <a:pt x="10099" y="7400"/>
                  </a:cubicBezTo>
                  <a:close/>
                  <a:moveTo>
                    <a:pt x="9257" y="12760"/>
                  </a:moveTo>
                  <a:lnTo>
                    <a:pt x="9057" y="12760"/>
                  </a:lnTo>
                  <a:cubicBezTo>
                    <a:pt x="8656" y="12760"/>
                    <a:pt x="7814" y="12960"/>
                    <a:pt x="7013" y="13160"/>
                  </a:cubicBezTo>
                  <a:cubicBezTo>
                    <a:pt x="6372" y="13400"/>
                    <a:pt x="5570" y="13800"/>
                    <a:pt x="5570" y="14800"/>
                  </a:cubicBezTo>
                  <a:cubicBezTo>
                    <a:pt x="5570" y="16040"/>
                    <a:pt x="6572" y="17280"/>
                    <a:pt x="8656" y="17280"/>
                  </a:cubicBezTo>
                  <a:cubicBezTo>
                    <a:pt x="10299" y="17280"/>
                    <a:pt x="11301" y="16240"/>
                    <a:pt x="11301" y="15240"/>
                  </a:cubicBezTo>
                  <a:cubicBezTo>
                    <a:pt x="11301" y="14400"/>
                    <a:pt x="10700" y="13800"/>
                    <a:pt x="9257" y="12760"/>
                  </a:cubicBezTo>
                  <a:close/>
                  <a:moveTo>
                    <a:pt x="19556" y="0"/>
                  </a:moveTo>
                  <a:lnTo>
                    <a:pt x="2244" y="0"/>
                  </a:lnTo>
                  <a:cubicBezTo>
                    <a:pt x="1042" y="0"/>
                    <a:pt x="0" y="1040"/>
                    <a:pt x="0" y="2280"/>
                  </a:cubicBezTo>
                  <a:lnTo>
                    <a:pt x="0" y="19360"/>
                  </a:lnTo>
                  <a:cubicBezTo>
                    <a:pt x="0" y="20560"/>
                    <a:pt x="1042" y="21600"/>
                    <a:pt x="2244" y="21600"/>
                  </a:cubicBezTo>
                  <a:lnTo>
                    <a:pt x="19556" y="21600"/>
                  </a:lnTo>
                  <a:cubicBezTo>
                    <a:pt x="20598" y="21600"/>
                    <a:pt x="21600" y="20560"/>
                    <a:pt x="21600" y="19360"/>
                  </a:cubicBezTo>
                  <a:lnTo>
                    <a:pt x="21600" y="2280"/>
                  </a:lnTo>
                  <a:cubicBezTo>
                    <a:pt x="21600" y="1040"/>
                    <a:pt x="20598" y="0"/>
                    <a:pt x="19556" y="0"/>
                  </a:cubicBezTo>
                  <a:close/>
                  <a:moveTo>
                    <a:pt x="7814" y="18520"/>
                  </a:moveTo>
                  <a:cubicBezTo>
                    <a:pt x="4729" y="18520"/>
                    <a:pt x="3286" y="16880"/>
                    <a:pt x="3286" y="15440"/>
                  </a:cubicBezTo>
                  <a:cubicBezTo>
                    <a:pt x="3286" y="14800"/>
                    <a:pt x="3486" y="13600"/>
                    <a:pt x="4929" y="12760"/>
                  </a:cubicBezTo>
                  <a:cubicBezTo>
                    <a:pt x="5771" y="12160"/>
                    <a:pt x="6773" y="11960"/>
                    <a:pt x="8215" y="11720"/>
                  </a:cubicBezTo>
                  <a:cubicBezTo>
                    <a:pt x="8015" y="11520"/>
                    <a:pt x="8015" y="11320"/>
                    <a:pt x="8015" y="10720"/>
                  </a:cubicBezTo>
                  <a:cubicBezTo>
                    <a:pt x="8015" y="10520"/>
                    <a:pt x="8015" y="10520"/>
                    <a:pt x="8015" y="10080"/>
                  </a:cubicBezTo>
                  <a:lnTo>
                    <a:pt x="7614" y="10080"/>
                  </a:lnTo>
                  <a:cubicBezTo>
                    <a:pt x="5570" y="10080"/>
                    <a:pt x="4128" y="8640"/>
                    <a:pt x="4128" y="7000"/>
                  </a:cubicBezTo>
                  <a:cubicBezTo>
                    <a:pt x="4128" y="5160"/>
                    <a:pt x="5570" y="3120"/>
                    <a:pt x="8656" y="3120"/>
                  </a:cubicBezTo>
                  <a:lnTo>
                    <a:pt x="13184" y="3120"/>
                  </a:lnTo>
                  <a:lnTo>
                    <a:pt x="12744" y="3520"/>
                  </a:lnTo>
                  <a:lnTo>
                    <a:pt x="11942" y="4320"/>
                  </a:lnTo>
                  <a:lnTo>
                    <a:pt x="11101" y="4320"/>
                  </a:lnTo>
                  <a:cubicBezTo>
                    <a:pt x="11541" y="4760"/>
                    <a:pt x="12142" y="5360"/>
                    <a:pt x="12142" y="6600"/>
                  </a:cubicBezTo>
                  <a:cubicBezTo>
                    <a:pt x="12142" y="8240"/>
                    <a:pt x="11301" y="8840"/>
                    <a:pt x="10499" y="9480"/>
                  </a:cubicBezTo>
                  <a:cubicBezTo>
                    <a:pt x="10299" y="9680"/>
                    <a:pt x="10099" y="9880"/>
                    <a:pt x="10099" y="10280"/>
                  </a:cubicBezTo>
                  <a:cubicBezTo>
                    <a:pt x="10099" y="10720"/>
                    <a:pt x="10299" y="10920"/>
                    <a:pt x="10499" y="10920"/>
                  </a:cubicBezTo>
                  <a:cubicBezTo>
                    <a:pt x="10499" y="11120"/>
                    <a:pt x="10700" y="11120"/>
                    <a:pt x="10900" y="11320"/>
                  </a:cubicBezTo>
                  <a:cubicBezTo>
                    <a:pt x="11742" y="11960"/>
                    <a:pt x="12984" y="12560"/>
                    <a:pt x="12984" y="14400"/>
                  </a:cubicBezTo>
                  <a:cubicBezTo>
                    <a:pt x="12984" y="16240"/>
                    <a:pt x="11541" y="18520"/>
                    <a:pt x="7814" y="18520"/>
                  </a:cubicBezTo>
                  <a:close/>
                  <a:moveTo>
                    <a:pt x="18314" y="10920"/>
                  </a:moveTo>
                  <a:lnTo>
                    <a:pt x="16270" y="10920"/>
                  </a:lnTo>
                  <a:lnTo>
                    <a:pt x="16270" y="12960"/>
                  </a:lnTo>
                  <a:lnTo>
                    <a:pt x="15228" y="12960"/>
                  </a:lnTo>
                  <a:lnTo>
                    <a:pt x="15228" y="10920"/>
                  </a:lnTo>
                  <a:lnTo>
                    <a:pt x="12984" y="10920"/>
                  </a:lnTo>
                  <a:lnTo>
                    <a:pt x="12984" y="9680"/>
                  </a:lnTo>
                  <a:lnTo>
                    <a:pt x="15228" y="9680"/>
                  </a:lnTo>
                  <a:lnTo>
                    <a:pt x="15228" y="7640"/>
                  </a:lnTo>
                  <a:lnTo>
                    <a:pt x="16270" y="7640"/>
                  </a:lnTo>
                  <a:lnTo>
                    <a:pt x="16270" y="9680"/>
                  </a:lnTo>
                  <a:lnTo>
                    <a:pt x="18314" y="9680"/>
                  </a:lnTo>
                  <a:lnTo>
                    <a:pt x="18314" y="10920"/>
                  </a:lnTo>
                  <a:close/>
                </a:path>
              </a:pathLst>
            </a:custGeom>
            <a:solidFill>
              <a:srgbClr val="5E748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457200">
                <a:defRPr sz="1800">
                  <a:solidFill>
                    <a:srgbClr val="323232"/>
                  </a:solidFill>
                  <a:latin typeface="Georgia"/>
                  <a:ea typeface="Georgia"/>
                  <a:cs typeface="Georgia"/>
                  <a:sym typeface="Georgia"/>
                </a:defRPr>
              </a:pPr>
              <a:endParaRPr/>
            </a:p>
          </p:txBody>
        </p:sp>
        <p:sp>
          <p:nvSpPr>
            <p:cNvPr id="14" name="Shape 14"/>
            <p:cNvSpPr/>
            <p:nvPr/>
          </p:nvSpPr>
          <p:spPr>
            <a:xfrm>
              <a:off x="2500097" y="0"/>
              <a:ext cx="567561" cy="5675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320" y="0"/>
                  </a:moveTo>
                  <a:lnTo>
                    <a:pt x="2080" y="0"/>
                  </a:lnTo>
                  <a:cubicBezTo>
                    <a:pt x="1040" y="0"/>
                    <a:pt x="0" y="1040"/>
                    <a:pt x="0" y="2280"/>
                  </a:cubicBezTo>
                  <a:lnTo>
                    <a:pt x="0" y="19360"/>
                  </a:lnTo>
                  <a:cubicBezTo>
                    <a:pt x="0" y="20560"/>
                    <a:pt x="1040" y="21600"/>
                    <a:pt x="2080" y="21600"/>
                  </a:cubicBezTo>
                  <a:lnTo>
                    <a:pt x="19320" y="21600"/>
                  </a:lnTo>
                  <a:cubicBezTo>
                    <a:pt x="20560" y="21600"/>
                    <a:pt x="21600" y="20560"/>
                    <a:pt x="21600" y="19360"/>
                  </a:cubicBezTo>
                  <a:lnTo>
                    <a:pt x="21600" y="2280"/>
                  </a:lnTo>
                  <a:cubicBezTo>
                    <a:pt x="21600" y="1040"/>
                    <a:pt x="20560" y="0"/>
                    <a:pt x="19320" y="0"/>
                  </a:cubicBezTo>
                  <a:close/>
                  <a:moveTo>
                    <a:pt x="10680" y="6600"/>
                  </a:moveTo>
                  <a:cubicBezTo>
                    <a:pt x="13160" y="6600"/>
                    <a:pt x="15000" y="8560"/>
                    <a:pt x="15000" y="10920"/>
                  </a:cubicBezTo>
                  <a:cubicBezTo>
                    <a:pt x="15000" y="13280"/>
                    <a:pt x="13080" y="15240"/>
                    <a:pt x="10680" y="15240"/>
                  </a:cubicBezTo>
                  <a:cubicBezTo>
                    <a:pt x="8320" y="15240"/>
                    <a:pt x="6400" y="13280"/>
                    <a:pt x="6400" y="10920"/>
                  </a:cubicBezTo>
                  <a:cubicBezTo>
                    <a:pt x="6400" y="8560"/>
                    <a:pt x="8440" y="6600"/>
                    <a:pt x="10680" y="6600"/>
                  </a:cubicBezTo>
                  <a:close/>
                  <a:moveTo>
                    <a:pt x="2680" y="19360"/>
                  </a:moveTo>
                  <a:cubicBezTo>
                    <a:pt x="2280" y="19360"/>
                    <a:pt x="2080" y="19120"/>
                    <a:pt x="2080" y="18920"/>
                  </a:cubicBezTo>
                  <a:lnTo>
                    <a:pt x="2080" y="9680"/>
                  </a:lnTo>
                  <a:lnTo>
                    <a:pt x="4320" y="9680"/>
                  </a:lnTo>
                  <a:cubicBezTo>
                    <a:pt x="4320" y="10080"/>
                    <a:pt x="4320" y="10520"/>
                    <a:pt x="4320" y="10920"/>
                  </a:cubicBezTo>
                  <a:cubicBezTo>
                    <a:pt x="4320" y="14400"/>
                    <a:pt x="7200" y="17280"/>
                    <a:pt x="10680" y="17280"/>
                  </a:cubicBezTo>
                  <a:cubicBezTo>
                    <a:pt x="14200" y="17280"/>
                    <a:pt x="17280" y="14400"/>
                    <a:pt x="17280" y="10920"/>
                  </a:cubicBezTo>
                  <a:cubicBezTo>
                    <a:pt x="17280" y="10520"/>
                    <a:pt x="17280" y="10080"/>
                    <a:pt x="17080" y="9680"/>
                  </a:cubicBezTo>
                  <a:lnTo>
                    <a:pt x="19320" y="9680"/>
                  </a:lnTo>
                  <a:lnTo>
                    <a:pt x="19320" y="18920"/>
                  </a:lnTo>
                  <a:cubicBezTo>
                    <a:pt x="19320" y="19120"/>
                    <a:pt x="19120" y="19360"/>
                    <a:pt x="18720" y="19360"/>
                  </a:cubicBezTo>
                  <a:lnTo>
                    <a:pt x="2680" y="19360"/>
                  </a:lnTo>
                  <a:close/>
                  <a:moveTo>
                    <a:pt x="19320" y="4960"/>
                  </a:moveTo>
                  <a:cubicBezTo>
                    <a:pt x="19320" y="5160"/>
                    <a:pt x="19120" y="5360"/>
                    <a:pt x="18720" y="5360"/>
                  </a:cubicBezTo>
                  <a:lnTo>
                    <a:pt x="16680" y="5360"/>
                  </a:lnTo>
                  <a:cubicBezTo>
                    <a:pt x="16240" y="5360"/>
                    <a:pt x="16040" y="5160"/>
                    <a:pt x="16040" y="4960"/>
                  </a:cubicBezTo>
                  <a:lnTo>
                    <a:pt x="16040" y="2680"/>
                  </a:lnTo>
                  <a:cubicBezTo>
                    <a:pt x="16040" y="2480"/>
                    <a:pt x="16240" y="2280"/>
                    <a:pt x="16680" y="2280"/>
                  </a:cubicBezTo>
                  <a:lnTo>
                    <a:pt x="18720" y="2280"/>
                  </a:lnTo>
                  <a:cubicBezTo>
                    <a:pt x="19120" y="2280"/>
                    <a:pt x="19320" y="2480"/>
                    <a:pt x="19320" y="2680"/>
                  </a:cubicBezTo>
                  <a:lnTo>
                    <a:pt x="19320" y="4960"/>
                  </a:lnTo>
                  <a:close/>
                </a:path>
              </a:pathLst>
            </a:custGeom>
            <a:solidFill>
              <a:srgbClr val="5E748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457200">
                <a:defRPr sz="1800">
                  <a:solidFill>
                    <a:srgbClr val="323232"/>
                  </a:solidFill>
                  <a:latin typeface="Georgia"/>
                  <a:ea typeface="Georgia"/>
                  <a:cs typeface="Georgia"/>
                  <a:sym typeface="Georgia"/>
                </a:defRPr>
              </a:pPr>
              <a:endParaRPr/>
            </a:p>
          </p:txBody>
        </p:sp>
        <p:sp>
          <p:nvSpPr>
            <p:cNvPr id="15" name="Shape 15"/>
            <p:cNvSpPr/>
            <p:nvPr/>
          </p:nvSpPr>
          <p:spPr>
            <a:xfrm>
              <a:off x="834135" y="2308"/>
              <a:ext cx="562943" cy="5629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556" y="0"/>
                  </a:moveTo>
                  <a:lnTo>
                    <a:pt x="2244" y="0"/>
                  </a:lnTo>
                  <a:cubicBezTo>
                    <a:pt x="1042" y="0"/>
                    <a:pt x="0" y="1002"/>
                    <a:pt x="0" y="2244"/>
                  </a:cubicBezTo>
                  <a:lnTo>
                    <a:pt x="0" y="19356"/>
                  </a:lnTo>
                  <a:cubicBezTo>
                    <a:pt x="0" y="20598"/>
                    <a:pt x="1042" y="21600"/>
                    <a:pt x="2244" y="21600"/>
                  </a:cubicBezTo>
                  <a:lnTo>
                    <a:pt x="19556" y="21600"/>
                  </a:lnTo>
                  <a:cubicBezTo>
                    <a:pt x="20598" y="21600"/>
                    <a:pt x="21600" y="20598"/>
                    <a:pt x="21600" y="19356"/>
                  </a:cubicBezTo>
                  <a:lnTo>
                    <a:pt x="21600" y="2244"/>
                  </a:lnTo>
                  <a:cubicBezTo>
                    <a:pt x="21600" y="1002"/>
                    <a:pt x="20598" y="0"/>
                    <a:pt x="19556" y="0"/>
                  </a:cubicBezTo>
                  <a:close/>
                  <a:moveTo>
                    <a:pt x="17072" y="7814"/>
                  </a:moveTo>
                  <a:cubicBezTo>
                    <a:pt x="16871" y="12744"/>
                    <a:pt x="13786" y="16270"/>
                    <a:pt x="9057" y="16471"/>
                  </a:cubicBezTo>
                  <a:cubicBezTo>
                    <a:pt x="7013" y="16671"/>
                    <a:pt x="5771" y="16030"/>
                    <a:pt x="4328" y="15228"/>
                  </a:cubicBezTo>
                  <a:cubicBezTo>
                    <a:pt x="5771" y="15429"/>
                    <a:pt x="7614" y="14827"/>
                    <a:pt x="8656" y="13986"/>
                  </a:cubicBezTo>
                  <a:cubicBezTo>
                    <a:pt x="7213" y="13986"/>
                    <a:pt x="6372" y="13184"/>
                    <a:pt x="5971" y="11942"/>
                  </a:cubicBezTo>
                  <a:cubicBezTo>
                    <a:pt x="6372" y="12142"/>
                    <a:pt x="6773" y="11942"/>
                    <a:pt x="7013" y="11942"/>
                  </a:cubicBezTo>
                  <a:cubicBezTo>
                    <a:pt x="5771" y="11501"/>
                    <a:pt x="4929" y="10900"/>
                    <a:pt x="4729" y="9057"/>
                  </a:cubicBezTo>
                  <a:cubicBezTo>
                    <a:pt x="5129" y="9257"/>
                    <a:pt x="5570" y="9458"/>
                    <a:pt x="5971" y="9458"/>
                  </a:cubicBezTo>
                  <a:cubicBezTo>
                    <a:pt x="5129" y="8856"/>
                    <a:pt x="4328" y="6773"/>
                    <a:pt x="5129" y="5530"/>
                  </a:cubicBezTo>
                  <a:cubicBezTo>
                    <a:pt x="6572" y="6973"/>
                    <a:pt x="8215" y="8416"/>
                    <a:pt x="11101" y="8616"/>
                  </a:cubicBezTo>
                  <a:cubicBezTo>
                    <a:pt x="10299" y="5530"/>
                    <a:pt x="14427" y="3887"/>
                    <a:pt x="16070" y="5971"/>
                  </a:cubicBezTo>
                  <a:cubicBezTo>
                    <a:pt x="16871" y="5771"/>
                    <a:pt x="17312" y="5530"/>
                    <a:pt x="17913" y="5330"/>
                  </a:cubicBezTo>
                  <a:cubicBezTo>
                    <a:pt x="17713" y="6171"/>
                    <a:pt x="17312" y="6572"/>
                    <a:pt x="16671" y="6973"/>
                  </a:cubicBezTo>
                  <a:cubicBezTo>
                    <a:pt x="17312" y="6773"/>
                    <a:pt x="17713" y="6773"/>
                    <a:pt x="18114" y="6572"/>
                  </a:cubicBezTo>
                  <a:cubicBezTo>
                    <a:pt x="18114" y="6973"/>
                    <a:pt x="17512" y="7414"/>
                    <a:pt x="17072" y="7814"/>
                  </a:cubicBezTo>
                  <a:close/>
                </a:path>
              </a:pathLst>
            </a:custGeom>
            <a:solidFill>
              <a:srgbClr val="5E748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457200">
                <a:defRPr sz="1800">
                  <a:solidFill>
                    <a:srgbClr val="323232"/>
                  </a:solidFill>
                  <a:latin typeface="Georgia"/>
                  <a:ea typeface="Georgia"/>
                  <a:cs typeface="Georgia"/>
                  <a:sym typeface="Georgia"/>
                </a:defRPr>
              </a:pPr>
              <a:endParaRPr/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1149692" y="11994735"/>
            <a:ext cx="6470613" cy="696876"/>
            <a:chOff x="0" y="0"/>
            <a:chExt cx="6470612" cy="696875"/>
          </a:xfrm>
        </p:grpSpPr>
        <p:sp>
          <p:nvSpPr>
            <p:cNvPr id="17" name="Shape 17"/>
            <p:cNvSpPr/>
            <p:nvPr/>
          </p:nvSpPr>
          <p:spPr>
            <a:xfrm>
              <a:off x="707265" y="0"/>
              <a:ext cx="2514713" cy="381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>
                <a:defRPr sz="1800" b="1">
                  <a:solidFill>
                    <a:srgbClr val="5E7484"/>
                  </a:solidFill>
                  <a:latin typeface="+mn-lt"/>
                  <a:ea typeface="+mn-ea"/>
                  <a:cs typeface="+mn-cs"/>
                  <a:sym typeface="Helvetica"/>
                  <a:hlinkClick r:id="rId2"/>
                </a:defRPr>
              </a:lvl1pPr>
            </a:lstStyle>
            <a:p>
              <a:r>
                <a:rPr>
                  <a:latin typeface="+mn-lt"/>
                  <a:hlinkClick r:id="rId2"/>
                </a:rPr>
                <a:t>WWW.SITE2MAX.PRO</a:t>
              </a:r>
            </a:p>
          </p:txBody>
        </p:sp>
        <p:sp>
          <p:nvSpPr>
            <p:cNvPr id="18" name="Shape 18"/>
            <p:cNvSpPr/>
            <p:nvPr/>
          </p:nvSpPr>
          <p:spPr>
            <a:xfrm>
              <a:off x="704449" y="315875"/>
              <a:ext cx="5766164" cy="381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l">
                <a:defRPr sz="1800">
                  <a:solidFill>
                    <a:srgbClr val="5E7484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r>
                <a:rPr>
                  <a:latin typeface="+mn-lt"/>
                </a:rPr>
                <a:t>Free PowerPoint &amp; KeyNote Templates</a:t>
              </a:r>
            </a:p>
          </p:txBody>
        </p:sp>
        <p:grpSp>
          <p:nvGrpSpPr>
            <p:cNvPr id="29" name="Group 29"/>
            <p:cNvGrpSpPr/>
            <p:nvPr/>
          </p:nvGrpSpPr>
          <p:grpSpPr>
            <a:xfrm>
              <a:off x="0" y="103781"/>
              <a:ext cx="591162" cy="508658"/>
              <a:chOff x="0" y="0"/>
              <a:chExt cx="591161" cy="508657"/>
            </a:xfrm>
          </p:grpSpPr>
          <p:sp>
            <p:nvSpPr>
              <p:cNvPr id="19" name="Shape 19"/>
              <p:cNvSpPr/>
              <p:nvPr/>
            </p:nvSpPr>
            <p:spPr>
              <a:xfrm>
                <a:off x="1493" y="0"/>
                <a:ext cx="157323" cy="15262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61" h="21445" extrusionOk="0">
                    <a:moveTo>
                      <a:pt x="76" y="20289"/>
                    </a:moveTo>
                    <a:lnTo>
                      <a:pt x="0" y="1360"/>
                    </a:lnTo>
                    <a:cubicBezTo>
                      <a:pt x="-10" y="1007"/>
                      <a:pt x="120" y="664"/>
                      <a:pt x="360" y="410"/>
                    </a:cubicBezTo>
                    <a:cubicBezTo>
                      <a:pt x="733" y="16"/>
                      <a:pt x="1302" y="-107"/>
                      <a:pt x="1798" y="98"/>
                    </a:cubicBezTo>
                    <a:lnTo>
                      <a:pt x="20652" y="7385"/>
                    </a:lnTo>
                    <a:cubicBezTo>
                      <a:pt x="20896" y="7491"/>
                      <a:pt x="21105" y="7652"/>
                      <a:pt x="21269" y="7853"/>
                    </a:cubicBezTo>
                    <a:cubicBezTo>
                      <a:pt x="21398" y="8010"/>
                      <a:pt x="21500" y="8195"/>
                      <a:pt x="21541" y="8404"/>
                    </a:cubicBezTo>
                    <a:cubicBezTo>
                      <a:pt x="21590" y="8654"/>
                      <a:pt x="21546" y="8905"/>
                      <a:pt x="21446" y="9124"/>
                    </a:cubicBezTo>
                    <a:cubicBezTo>
                      <a:pt x="21331" y="9377"/>
                      <a:pt x="21139" y="9593"/>
                      <a:pt x="20887" y="9735"/>
                    </a:cubicBezTo>
                    <a:lnTo>
                      <a:pt x="1482" y="21324"/>
                    </a:lnTo>
                    <a:cubicBezTo>
                      <a:pt x="1182" y="21493"/>
                      <a:pt x="817" y="21484"/>
                      <a:pt x="525" y="21302"/>
                    </a:cubicBezTo>
                    <a:cubicBezTo>
                      <a:pt x="187" y="21090"/>
                      <a:pt x="9" y="20689"/>
                      <a:pt x="76" y="20289"/>
                    </a:cubicBezTo>
                    <a:close/>
                  </a:path>
                </a:pathLst>
              </a:custGeom>
              <a:solidFill>
                <a:srgbClr val="5E748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/>
                </a:pPr>
                <a:endParaRPr>
                  <a:latin typeface="+mn-lt"/>
                </a:endParaRPr>
              </a:p>
            </p:txBody>
          </p:sp>
          <p:sp>
            <p:nvSpPr>
              <p:cNvPr id="20" name="Shape 20"/>
              <p:cNvSpPr/>
              <p:nvPr/>
            </p:nvSpPr>
            <p:spPr>
              <a:xfrm>
                <a:off x="1168" y="173768"/>
                <a:ext cx="128123" cy="10138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059" h="20967" extrusionOk="0">
                    <a:moveTo>
                      <a:pt x="14" y="12680"/>
                    </a:moveTo>
                    <a:lnTo>
                      <a:pt x="14" y="19280"/>
                    </a:lnTo>
                    <a:cubicBezTo>
                      <a:pt x="-42" y="19719"/>
                      <a:pt x="74" y="20165"/>
                      <a:pt x="324" y="20481"/>
                    </a:cubicBezTo>
                    <a:cubicBezTo>
                      <a:pt x="757" y="21028"/>
                      <a:pt x="1418" y="21061"/>
                      <a:pt x="2007" y="20838"/>
                    </a:cubicBezTo>
                    <a:cubicBezTo>
                      <a:pt x="2230" y="20754"/>
                      <a:pt x="2445" y="20636"/>
                      <a:pt x="2647" y="20485"/>
                    </a:cubicBezTo>
                    <a:lnTo>
                      <a:pt x="19339" y="8413"/>
                    </a:lnTo>
                    <a:cubicBezTo>
                      <a:pt x="21016" y="7110"/>
                      <a:pt x="21558" y="4359"/>
                      <a:pt x="20559" y="2221"/>
                    </a:cubicBezTo>
                    <a:cubicBezTo>
                      <a:pt x="19637" y="250"/>
                      <a:pt x="17688" y="-539"/>
                      <a:pt x="16025" y="386"/>
                    </a:cubicBezTo>
                    <a:lnTo>
                      <a:pt x="710" y="11183"/>
                    </a:lnTo>
                    <a:cubicBezTo>
                      <a:pt x="471" y="11359"/>
                      <a:pt x="279" y="11620"/>
                      <a:pt x="157" y="11932"/>
                    </a:cubicBezTo>
                    <a:cubicBezTo>
                      <a:pt x="66" y="12165"/>
                      <a:pt x="17" y="12421"/>
                      <a:pt x="14" y="12680"/>
                    </a:cubicBezTo>
                    <a:close/>
                  </a:path>
                </a:pathLst>
              </a:custGeom>
              <a:solidFill>
                <a:srgbClr val="5E748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/>
                </a:pPr>
                <a:endParaRPr>
                  <a:latin typeface="+mn-lt"/>
                </a:endParaRPr>
              </a:p>
            </p:txBody>
          </p:sp>
          <p:sp>
            <p:nvSpPr>
              <p:cNvPr id="21" name="Shape 21"/>
              <p:cNvSpPr/>
              <p:nvPr/>
            </p:nvSpPr>
            <p:spPr>
              <a:xfrm>
                <a:off x="0" y="228851"/>
                <a:ext cx="295414" cy="27980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90" h="21107" extrusionOk="0">
                    <a:moveTo>
                      <a:pt x="471" y="7906"/>
                    </a:moveTo>
                    <a:lnTo>
                      <a:pt x="13581" y="457"/>
                    </a:lnTo>
                    <a:cubicBezTo>
                      <a:pt x="15392" y="-487"/>
                      <a:pt x="17599" y="70"/>
                      <a:pt x="18783" y="1769"/>
                    </a:cubicBezTo>
                    <a:cubicBezTo>
                      <a:pt x="20248" y="3871"/>
                      <a:pt x="19645" y="6818"/>
                      <a:pt x="17481" y="8128"/>
                    </a:cubicBezTo>
                    <a:lnTo>
                      <a:pt x="12198" y="11071"/>
                    </a:lnTo>
                    <a:cubicBezTo>
                      <a:pt x="11994" y="11210"/>
                      <a:pt x="11865" y="11441"/>
                      <a:pt x="11851" y="11693"/>
                    </a:cubicBezTo>
                    <a:cubicBezTo>
                      <a:pt x="11835" y="11962"/>
                      <a:pt x="11951" y="12221"/>
                      <a:pt x="12160" y="12383"/>
                    </a:cubicBezTo>
                    <a:lnTo>
                      <a:pt x="19975" y="16959"/>
                    </a:lnTo>
                    <a:cubicBezTo>
                      <a:pt x="20263" y="17139"/>
                      <a:pt x="20576" y="17273"/>
                      <a:pt x="20903" y="17355"/>
                    </a:cubicBezTo>
                    <a:cubicBezTo>
                      <a:pt x="21128" y="17412"/>
                      <a:pt x="21358" y="17444"/>
                      <a:pt x="21590" y="17451"/>
                    </a:cubicBezTo>
                    <a:lnTo>
                      <a:pt x="21590" y="21105"/>
                    </a:lnTo>
                    <a:cubicBezTo>
                      <a:pt x="21408" y="21113"/>
                      <a:pt x="21226" y="21099"/>
                      <a:pt x="21048" y="21063"/>
                    </a:cubicBezTo>
                    <a:cubicBezTo>
                      <a:pt x="20857" y="21025"/>
                      <a:pt x="20672" y="20963"/>
                      <a:pt x="20492" y="20889"/>
                    </a:cubicBezTo>
                    <a:cubicBezTo>
                      <a:pt x="20290" y="20804"/>
                      <a:pt x="20093" y="20703"/>
                      <a:pt x="19905" y="20586"/>
                    </a:cubicBezTo>
                    <a:lnTo>
                      <a:pt x="421" y="9395"/>
                    </a:lnTo>
                    <a:cubicBezTo>
                      <a:pt x="169" y="9255"/>
                      <a:pt x="9" y="8988"/>
                      <a:pt x="0" y="8693"/>
                    </a:cubicBezTo>
                    <a:cubicBezTo>
                      <a:pt x="-10" y="8357"/>
                      <a:pt x="175" y="8047"/>
                      <a:pt x="471" y="7906"/>
                    </a:cubicBezTo>
                    <a:close/>
                  </a:path>
                </a:pathLst>
              </a:custGeom>
              <a:solidFill>
                <a:srgbClr val="5E748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/>
                </a:pPr>
                <a:endParaRPr>
                  <a:latin typeface="+mn-lt"/>
                </a:endParaRPr>
              </a:p>
            </p:txBody>
          </p:sp>
          <p:sp>
            <p:nvSpPr>
              <p:cNvPr id="22" name="Shape 22"/>
              <p:cNvSpPr/>
              <p:nvPr/>
            </p:nvSpPr>
            <p:spPr>
              <a:xfrm>
                <a:off x="189045" y="262322"/>
                <a:ext cx="45114" cy="45114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>
                  <a:latin typeface="+mn-lt"/>
                </a:endParaRPr>
              </a:p>
            </p:txBody>
          </p:sp>
          <p:sp>
            <p:nvSpPr>
              <p:cNvPr id="23" name="Shape 23"/>
              <p:cNvSpPr/>
              <p:nvPr/>
            </p:nvSpPr>
            <p:spPr>
              <a:xfrm>
                <a:off x="207835" y="56337"/>
                <a:ext cx="173029" cy="5073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20" h="21513" extrusionOk="0">
                    <a:moveTo>
                      <a:pt x="675" y="0"/>
                    </a:moveTo>
                    <a:cubicBezTo>
                      <a:pt x="421" y="21"/>
                      <a:pt x="190" y="524"/>
                      <a:pt x="77" y="1306"/>
                    </a:cubicBezTo>
                    <a:cubicBezTo>
                      <a:pt x="-114" y="2623"/>
                      <a:pt x="64" y="4217"/>
                      <a:pt x="462" y="4762"/>
                    </a:cubicBezTo>
                    <a:lnTo>
                      <a:pt x="9181" y="20142"/>
                    </a:lnTo>
                    <a:cubicBezTo>
                      <a:pt x="9676" y="21045"/>
                      <a:pt x="10229" y="21516"/>
                      <a:pt x="10790" y="21513"/>
                    </a:cubicBezTo>
                    <a:cubicBezTo>
                      <a:pt x="11347" y="21509"/>
                      <a:pt x="11895" y="21039"/>
                      <a:pt x="12387" y="20142"/>
                    </a:cubicBezTo>
                    <a:lnTo>
                      <a:pt x="20939" y="4999"/>
                    </a:lnTo>
                    <a:cubicBezTo>
                      <a:pt x="21290" y="4534"/>
                      <a:pt x="21486" y="3254"/>
                      <a:pt x="21399" y="2003"/>
                    </a:cubicBezTo>
                    <a:cubicBezTo>
                      <a:pt x="21313" y="755"/>
                      <a:pt x="20971" y="-84"/>
                      <a:pt x="20598" y="36"/>
                    </a:cubicBezTo>
                    <a:lnTo>
                      <a:pt x="675" y="0"/>
                    </a:lnTo>
                    <a:close/>
                  </a:path>
                </a:pathLst>
              </a:custGeom>
              <a:solidFill>
                <a:srgbClr val="5E748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/>
                </a:pPr>
                <a:endParaRPr>
                  <a:latin typeface="+mn-lt"/>
                </a:endParaRPr>
              </a:p>
            </p:txBody>
          </p:sp>
          <p:sp>
            <p:nvSpPr>
              <p:cNvPr id="24" name="Shape 24"/>
              <p:cNvSpPr/>
              <p:nvPr/>
            </p:nvSpPr>
            <p:spPr>
              <a:xfrm>
                <a:off x="255606" y="392618"/>
                <a:ext cx="78502" cy="319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30" h="21540" extrusionOk="0">
                    <a:moveTo>
                      <a:pt x="1655" y="0"/>
                    </a:moveTo>
                    <a:lnTo>
                      <a:pt x="19650" y="0"/>
                    </a:lnTo>
                    <a:cubicBezTo>
                      <a:pt x="20512" y="239"/>
                      <a:pt x="21199" y="1904"/>
                      <a:pt x="21313" y="4037"/>
                    </a:cubicBezTo>
                    <a:cubicBezTo>
                      <a:pt x="21412" y="5877"/>
                      <a:pt x="21056" y="7685"/>
                      <a:pt x="20410" y="8623"/>
                    </a:cubicBezTo>
                    <a:lnTo>
                      <a:pt x="12944" y="20137"/>
                    </a:lnTo>
                    <a:cubicBezTo>
                      <a:pt x="12358" y="20996"/>
                      <a:pt x="11696" y="21476"/>
                      <a:pt x="11016" y="21534"/>
                    </a:cubicBezTo>
                    <a:cubicBezTo>
                      <a:pt x="10241" y="21600"/>
                      <a:pt x="9474" y="21115"/>
                      <a:pt x="8806" y="20137"/>
                    </a:cubicBezTo>
                    <a:lnTo>
                      <a:pt x="959" y="8655"/>
                    </a:lnTo>
                    <a:cubicBezTo>
                      <a:pt x="174" y="7554"/>
                      <a:pt x="-188" y="5229"/>
                      <a:pt x="96" y="3106"/>
                    </a:cubicBezTo>
                    <a:cubicBezTo>
                      <a:pt x="324" y="1400"/>
                      <a:pt x="934" y="184"/>
                      <a:pt x="1655" y="0"/>
                    </a:cubicBezTo>
                    <a:close/>
                  </a:path>
                </a:pathLst>
              </a:custGeom>
              <a:solidFill>
                <a:srgbClr val="5E748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/>
                </a:pPr>
                <a:endParaRPr>
                  <a:latin typeface="+mn-lt"/>
                </a:endParaRPr>
              </a:p>
            </p:txBody>
          </p:sp>
          <p:sp>
            <p:nvSpPr>
              <p:cNvPr id="25" name="Shape 25"/>
              <p:cNvSpPr/>
              <p:nvPr/>
            </p:nvSpPr>
            <p:spPr>
              <a:xfrm>
                <a:off x="462326" y="173764"/>
                <a:ext cx="128122" cy="10138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059" h="20967" extrusionOk="0">
                    <a:moveTo>
                      <a:pt x="21045" y="12680"/>
                    </a:moveTo>
                    <a:lnTo>
                      <a:pt x="21045" y="19280"/>
                    </a:lnTo>
                    <a:cubicBezTo>
                      <a:pt x="21101" y="19719"/>
                      <a:pt x="20985" y="20165"/>
                      <a:pt x="20735" y="20481"/>
                    </a:cubicBezTo>
                    <a:cubicBezTo>
                      <a:pt x="20302" y="21028"/>
                      <a:pt x="19641" y="21061"/>
                      <a:pt x="19052" y="20838"/>
                    </a:cubicBezTo>
                    <a:cubicBezTo>
                      <a:pt x="18829" y="20754"/>
                      <a:pt x="18614" y="20636"/>
                      <a:pt x="18412" y="20485"/>
                    </a:cubicBezTo>
                    <a:lnTo>
                      <a:pt x="1720" y="8413"/>
                    </a:lnTo>
                    <a:cubicBezTo>
                      <a:pt x="43" y="7110"/>
                      <a:pt x="-499" y="4359"/>
                      <a:pt x="500" y="2221"/>
                    </a:cubicBezTo>
                    <a:cubicBezTo>
                      <a:pt x="1422" y="250"/>
                      <a:pt x="3371" y="-539"/>
                      <a:pt x="5034" y="386"/>
                    </a:cubicBezTo>
                    <a:lnTo>
                      <a:pt x="20349" y="11183"/>
                    </a:lnTo>
                    <a:cubicBezTo>
                      <a:pt x="20588" y="11359"/>
                      <a:pt x="20780" y="11620"/>
                      <a:pt x="20902" y="11932"/>
                    </a:cubicBezTo>
                    <a:cubicBezTo>
                      <a:pt x="20993" y="12165"/>
                      <a:pt x="21042" y="12421"/>
                      <a:pt x="21045" y="12680"/>
                    </a:cubicBezTo>
                    <a:close/>
                  </a:path>
                </a:pathLst>
              </a:custGeom>
              <a:solidFill>
                <a:srgbClr val="5E748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/>
                </a:pPr>
                <a:endParaRPr>
                  <a:latin typeface="+mn-lt"/>
                </a:endParaRPr>
              </a:p>
            </p:txBody>
          </p:sp>
          <p:sp>
            <p:nvSpPr>
              <p:cNvPr id="26" name="Shape 26"/>
              <p:cNvSpPr/>
              <p:nvPr/>
            </p:nvSpPr>
            <p:spPr>
              <a:xfrm>
                <a:off x="433839" y="0"/>
                <a:ext cx="157323" cy="15262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61" h="21445" extrusionOk="0">
                    <a:moveTo>
                      <a:pt x="21485" y="20289"/>
                    </a:moveTo>
                    <a:lnTo>
                      <a:pt x="21561" y="1360"/>
                    </a:lnTo>
                    <a:cubicBezTo>
                      <a:pt x="21571" y="1007"/>
                      <a:pt x="21441" y="664"/>
                      <a:pt x="21201" y="410"/>
                    </a:cubicBezTo>
                    <a:cubicBezTo>
                      <a:pt x="20828" y="16"/>
                      <a:pt x="20259" y="-107"/>
                      <a:pt x="19763" y="98"/>
                    </a:cubicBezTo>
                    <a:lnTo>
                      <a:pt x="909" y="7385"/>
                    </a:lnTo>
                    <a:cubicBezTo>
                      <a:pt x="665" y="7491"/>
                      <a:pt x="456" y="7652"/>
                      <a:pt x="292" y="7853"/>
                    </a:cubicBezTo>
                    <a:cubicBezTo>
                      <a:pt x="163" y="8010"/>
                      <a:pt x="61" y="8195"/>
                      <a:pt x="20" y="8404"/>
                    </a:cubicBezTo>
                    <a:cubicBezTo>
                      <a:pt x="-29" y="8654"/>
                      <a:pt x="15" y="8905"/>
                      <a:pt x="115" y="9124"/>
                    </a:cubicBezTo>
                    <a:cubicBezTo>
                      <a:pt x="230" y="9377"/>
                      <a:pt x="422" y="9593"/>
                      <a:pt x="674" y="9735"/>
                    </a:cubicBezTo>
                    <a:lnTo>
                      <a:pt x="20079" y="21324"/>
                    </a:lnTo>
                    <a:cubicBezTo>
                      <a:pt x="20379" y="21493"/>
                      <a:pt x="20744" y="21484"/>
                      <a:pt x="21036" y="21302"/>
                    </a:cubicBezTo>
                    <a:cubicBezTo>
                      <a:pt x="21374" y="21090"/>
                      <a:pt x="21552" y="20689"/>
                      <a:pt x="21485" y="20289"/>
                    </a:cubicBezTo>
                    <a:close/>
                  </a:path>
                </a:pathLst>
              </a:custGeom>
              <a:solidFill>
                <a:srgbClr val="5E748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/>
                </a:pPr>
                <a:endParaRPr>
                  <a:latin typeface="+mn-lt"/>
                </a:endParaRPr>
              </a:p>
            </p:txBody>
          </p:sp>
          <p:sp>
            <p:nvSpPr>
              <p:cNvPr id="27" name="Shape 27"/>
              <p:cNvSpPr/>
              <p:nvPr/>
            </p:nvSpPr>
            <p:spPr>
              <a:xfrm>
                <a:off x="293590" y="228849"/>
                <a:ext cx="295414" cy="27980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90" h="21107" extrusionOk="0">
                    <a:moveTo>
                      <a:pt x="21119" y="7906"/>
                    </a:moveTo>
                    <a:lnTo>
                      <a:pt x="8009" y="457"/>
                    </a:lnTo>
                    <a:cubicBezTo>
                      <a:pt x="6198" y="-487"/>
                      <a:pt x="3991" y="70"/>
                      <a:pt x="2807" y="1769"/>
                    </a:cubicBezTo>
                    <a:cubicBezTo>
                      <a:pt x="1342" y="3871"/>
                      <a:pt x="1945" y="6818"/>
                      <a:pt x="4109" y="8128"/>
                    </a:cubicBezTo>
                    <a:lnTo>
                      <a:pt x="9392" y="11071"/>
                    </a:lnTo>
                    <a:cubicBezTo>
                      <a:pt x="9596" y="11210"/>
                      <a:pt x="9725" y="11441"/>
                      <a:pt x="9739" y="11693"/>
                    </a:cubicBezTo>
                    <a:cubicBezTo>
                      <a:pt x="9755" y="11962"/>
                      <a:pt x="9639" y="12221"/>
                      <a:pt x="9430" y="12383"/>
                    </a:cubicBezTo>
                    <a:lnTo>
                      <a:pt x="1615" y="16959"/>
                    </a:lnTo>
                    <a:cubicBezTo>
                      <a:pt x="1327" y="17139"/>
                      <a:pt x="1014" y="17273"/>
                      <a:pt x="687" y="17355"/>
                    </a:cubicBezTo>
                    <a:cubicBezTo>
                      <a:pt x="462" y="17412"/>
                      <a:pt x="232" y="17444"/>
                      <a:pt x="0" y="17451"/>
                    </a:cubicBezTo>
                    <a:lnTo>
                      <a:pt x="0" y="21105"/>
                    </a:lnTo>
                    <a:cubicBezTo>
                      <a:pt x="182" y="21113"/>
                      <a:pt x="364" y="21099"/>
                      <a:pt x="542" y="21063"/>
                    </a:cubicBezTo>
                    <a:cubicBezTo>
                      <a:pt x="733" y="21025"/>
                      <a:pt x="918" y="20963"/>
                      <a:pt x="1098" y="20889"/>
                    </a:cubicBezTo>
                    <a:cubicBezTo>
                      <a:pt x="1300" y="20804"/>
                      <a:pt x="1497" y="20703"/>
                      <a:pt x="1685" y="20586"/>
                    </a:cubicBezTo>
                    <a:lnTo>
                      <a:pt x="21169" y="9395"/>
                    </a:lnTo>
                    <a:cubicBezTo>
                      <a:pt x="21421" y="9255"/>
                      <a:pt x="21581" y="8988"/>
                      <a:pt x="21590" y="8693"/>
                    </a:cubicBezTo>
                    <a:cubicBezTo>
                      <a:pt x="21600" y="8357"/>
                      <a:pt x="21415" y="8047"/>
                      <a:pt x="21119" y="7906"/>
                    </a:cubicBezTo>
                    <a:close/>
                  </a:path>
                </a:pathLst>
              </a:custGeom>
              <a:solidFill>
                <a:srgbClr val="5E748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/>
                </a:pPr>
                <a:endParaRPr>
                  <a:latin typeface="+mn-lt"/>
                </a:endParaRPr>
              </a:p>
            </p:txBody>
          </p:sp>
          <p:sp>
            <p:nvSpPr>
              <p:cNvPr id="28" name="Shape 28"/>
              <p:cNvSpPr/>
              <p:nvPr/>
            </p:nvSpPr>
            <p:spPr>
              <a:xfrm>
                <a:off x="354848" y="262322"/>
                <a:ext cx="45114" cy="45114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>
                  <a:latin typeface="+mn-lt"/>
                </a:endParaRPr>
              </a:p>
            </p:txBody>
          </p:sp>
        </p:grpSp>
      </p:grpSp>
      <p:sp>
        <p:nvSpPr>
          <p:cNvPr id="31" name="Shape 3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854200" y="2057400"/>
            <a:ext cx="2517775" cy="2517775"/>
          </a:xfrm>
        </p:spPr>
        <p:txBody>
          <a:bodyPr/>
          <a:lstStyle/>
          <a:p>
            <a:endParaRPr lang="en-US"/>
          </a:p>
        </p:txBody>
      </p:sp>
      <p:sp>
        <p:nvSpPr>
          <p:cNvPr id="32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4628333" y="2057400"/>
            <a:ext cx="2517775" cy="2517775"/>
          </a:xfrm>
        </p:spPr>
        <p:txBody>
          <a:bodyPr/>
          <a:lstStyle/>
          <a:p>
            <a:endParaRPr lang="en-US"/>
          </a:p>
        </p:txBody>
      </p:sp>
      <p:sp>
        <p:nvSpPr>
          <p:cNvPr id="3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7402466" y="2057400"/>
            <a:ext cx="2517775" cy="2517775"/>
          </a:xfrm>
        </p:spPr>
        <p:txBody>
          <a:bodyPr/>
          <a:lstStyle/>
          <a:p>
            <a:endParaRPr lang="en-US"/>
          </a:p>
        </p:txBody>
      </p:sp>
      <p:sp>
        <p:nvSpPr>
          <p:cNvPr id="34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0176599" y="2057400"/>
            <a:ext cx="2517775" cy="2517775"/>
          </a:xfrm>
        </p:spPr>
        <p:txBody>
          <a:bodyPr/>
          <a:lstStyle/>
          <a:p>
            <a:endParaRPr lang="en-US"/>
          </a:p>
        </p:txBody>
      </p:sp>
      <p:sp>
        <p:nvSpPr>
          <p:cNvPr id="35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1854200" y="4891050"/>
            <a:ext cx="2517775" cy="2517775"/>
          </a:xfrm>
        </p:spPr>
        <p:txBody>
          <a:bodyPr/>
          <a:lstStyle/>
          <a:p>
            <a:endParaRPr lang="en-US"/>
          </a:p>
        </p:txBody>
      </p:sp>
      <p:sp>
        <p:nvSpPr>
          <p:cNvPr id="36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4628333" y="4891050"/>
            <a:ext cx="2517775" cy="2517775"/>
          </a:xfrm>
        </p:spPr>
        <p:txBody>
          <a:bodyPr/>
          <a:lstStyle/>
          <a:p>
            <a:endParaRPr lang="en-US"/>
          </a:p>
        </p:txBody>
      </p:sp>
      <p:sp>
        <p:nvSpPr>
          <p:cNvPr id="37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7402466" y="4891050"/>
            <a:ext cx="2517775" cy="2517775"/>
          </a:xfrm>
        </p:spPr>
        <p:txBody>
          <a:bodyPr/>
          <a:lstStyle/>
          <a:p>
            <a:endParaRPr lang="en-US"/>
          </a:p>
        </p:txBody>
      </p:sp>
      <p:sp>
        <p:nvSpPr>
          <p:cNvPr id="38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10176599" y="4891050"/>
            <a:ext cx="2517775" cy="2517775"/>
          </a:xfrm>
        </p:spPr>
        <p:txBody>
          <a:bodyPr/>
          <a:lstStyle/>
          <a:p>
            <a:endParaRPr lang="en-US"/>
          </a:p>
        </p:txBody>
      </p:sp>
      <p:sp>
        <p:nvSpPr>
          <p:cNvPr id="39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1854200" y="7742466"/>
            <a:ext cx="2517775" cy="2517775"/>
          </a:xfrm>
        </p:spPr>
        <p:txBody>
          <a:bodyPr/>
          <a:lstStyle/>
          <a:p>
            <a:endParaRPr lang="en-US"/>
          </a:p>
        </p:txBody>
      </p:sp>
      <p:sp>
        <p:nvSpPr>
          <p:cNvPr id="40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4628333" y="7742466"/>
            <a:ext cx="2517775" cy="2517775"/>
          </a:xfrm>
        </p:spPr>
        <p:txBody>
          <a:bodyPr/>
          <a:lstStyle/>
          <a:p>
            <a:endParaRPr lang="en-US"/>
          </a:p>
        </p:txBody>
      </p:sp>
      <p:sp>
        <p:nvSpPr>
          <p:cNvPr id="41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7402466" y="7742466"/>
            <a:ext cx="2517775" cy="2517775"/>
          </a:xfrm>
        </p:spPr>
        <p:txBody>
          <a:bodyPr/>
          <a:lstStyle/>
          <a:p>
            <a:endParaRPr lang="en-US"/>
          </a:p>
        </p:txBody>
      </p:sp>
      <p:sp>
        <p:nvSpPr>
          <p:cNvPr id="42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10176599" y="7742466"/>
            <a:ext cx="2517775" cy="251777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579018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circle_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/>
        </p:nvSpPr>
        <p:spPr>
          <a:xfrm>
            <a:off x="558800" y="508000"/>
            <a:ext cx="23266399" cy="12603659"/>
          </a:xfrm>
          <a:prstGeom prst="rect">
            <a:avLst/>
          </a:prstGeom>
          <a:ln w="63500">
            <a:solidFill>
              <a:srgbClr val="ECECEC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6" name="Group 16"/>
          <p:cNvGrpSpPr/>
          <p:nvPr/>
        </p:nvGrpSpPr>
        <p:grpSpPr>
          <a:xfrm>
            <a:off x="20326370" y="12072092"/>
            <a:ext cx="3067658" cy="567561"/>
            <a:chOff x="0" y="0"/>
            <a:chExt cx="3067657" cy="567559"/>
          </a:xfrm>
        </p:grpSpPr>
        <p:sp>
          <p:nvSpPr>
            <p:cNvPr id="12" name="Shape 12"/>
            <p:cNvSpPr/>
            <p:nvPr/>
          </p:nvSpPr>
          <p:spPr>
            <a:xfrm>
              <a:off x="0" y="0"/>
              <a:ext cx="562942" cy="5675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356" y="0"/>
                  </a:moveTo>
                  <a:lnTo>
                    <a:pt x="2244" y="0"/>
                  </a:lnTo>
                  <a:cubicBezTo>
                    <a:pt x="1002" y="0"/>
                    <a:pt x="0" y="1040"/>
                    <a:pt x="0" y="2280"/>
                  </a:cubicBezTo>
                  <a:lnTo>
                    <a:pt x="0" y="19320"/>
                  </a:lnTo>
                  <a:cubicBezTo>
                    <a:pt x="0" y="20560"/>
                    <a:pt x="1002" y="21600"/>
                    <a:pt x="2244" y="21600"/>
                  </a:cubicBezTo>
                  <a:lnTo>
                    <a:pt x="19356" y="21600"/>
                  </a:lnTo>
                  <a:cubicBezTo>
                    <a:pt x="20558" y="21600"/>
                    <a:pt x="21600" y="20560"/>
                    <a:pt x="21600" y="19320"/>
                  </a:cubicBezTo>
                  <a:lnTo>
                    <a:pt x="21600" y="2280"/>
                  </a:lnTo>
                  <a:cubicBezTo>
                    <a:pt x="21600" y="1040"/>
                    <a:pt x="20558" y="0"/>
                    <a:pt x="19356" y="0"/>
                  </a:cubicBezTo>
                  <a:close/>
                  <a:moveTo>
                    <a:pt x="18314" y="2280"/>
                  </a:moveTo>
                  <a:lnTo>
                    <a:pt x="18314" y="5560"/>
                  </a:lnTo>
                  <a:lnTo>
                    <a:pt x="16230" y="5560"/>
                  </a:lnTo>
                  <a:cubicBezTo>
                    <a:pt x="15429" y="5560"/>
                    <a:pt x="15028" y="5960"/>
                    <a:pt x="15028" y="6600"/>
                  </a:cubicBezTo>
                  <a:lnTo>
                    <a:pt x="15028" y="8640"/>
                  </a:lnTo>
                  <a:lnTo>
                    <a:pt x="18314" y="8640"/>
                  </a:lnTo>
                  <a:lnTo>
                    <a:pt x="18314" y="11920"/>
                  </a:lnTo>
                  <a:lnTo>
                    <a:pt x="15028" y="11920"/>
                  </a:lnTo>
                  <a:lnTo>
                    <a:pt x="15028" y="19320"/>
                  </a:lnTo>
                  <a:lnTo>
                    <a:pt x="11942" y="19320"/>
                  </a:lnTo>
                  <a:lnTo>
                    <a:pt x="11942" y="11920"/>
                  </a:lnTo>
                  <a:lnTo>
                    <a:pt x="9658" y="11920"/>
                  </a:lnTo>
                  <a:lnTo>
                    <a:pt x="9658" y="8640"/>
                  </a:lnTo>
                  <a:lnTo>
                    <a:pt x="11942" y="8640"/>
                  </a:lnTo>
                  <a:lnTo>
                    <a:pt x="11942" y="5960"/>
                  </a:lnTo>
                  <a:cubicBezTo>
                    <a:pt x="11942" y="3920"/>
                    <a:pt x="13585" y="2280"/>
                    <a:pt x="15629" y="2280"/>
                  </a:cubicBezTo>
                  <a:lnTo>
                    <a:pt x="18314" y="2280"/>
                  </a:lnTo>
                  <a:close/>
                </a:path>
              </a:pathLst>
            </a:custGeom>
            <a:solidFill>
              <a:srgbClr val="5E748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457200">
                <a:defRPr sz="1800">
                  <a:solidFill>
                    <a:srgbClr val="323232"/>
                  </a:solidFill>
                  <a:latin typeface="Georgia"/>
                  <a:ea typeface="Georgia"/>
                  <a:cs typeface="Georgia"/>
                  <a:sym typeface="Georgia"/>
                </a:defRPr>
              </a:pPr>
              <a:endParaRPr/>
            </a:p>
          </p:txBody>
        </p:sp>
        <p:sp>
          <p:nvSpPr>
            <p:cNvPr id="13" name="Shape 13"/>
            <p:cNvSpPr/>
            <p:nvPr/>
          </p:nvSpPr>
          <p:spPr>
            <a:xfrm>
              <a:off x="1668270" y="0"/>
              <a:ext cx="562943" cy="5675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099" y="7400"/>
                  </a:moveTo>
                  <a:cubicBezTo>
                    <a:pt x="10099" y="6400"/>
                    <a:pt x="9257" y="4320"/>
                    <a:pt x="7814" y="4320"/>
                  </a:cubicBezTo>
                  <a:cubicBezTo>
                    <a:pt x="7013" y="4320"/>
                    <a:pt x="6372" y="4760"/>
                    <a:pt x="6372" y="6200"/>
                  </a:cubicBezTo>
                  <a:cubicBezTo>
                    <a:pt x="6372" y="7400"/>
                    <a:pt x="7013" y="9280"/>
                    <a:pt x="8456" y="9280"/>
                  </a:cubicBezTo>
                  <a:cubicBezTo>
                    <a:pt x="8456" y="9280"/>
                    <a:pt x="10099" y="9080"/>
                    <a:pt x="10099" y="7400"/>
                  </a:cubicBezTo>
                  <a:close/>
                  <a:moveTo>
                    <a:pt x="9257" y="12760"/>
                  </a:moveTo>
                  <a:lnTo>
                    <a:pt x="9057" y="12760"/>
                  </a:lnTo>
                  <a:cubicBezTo>
                    <a:pt x="8656" y="12760"/>
                    <a:pt x="7814" y="12960"/>
                    <a:pt x="7013" y="13160"/>
                  </a:cubicBezTo>
                  <a:cubicBezTo>
                    <a:pt x="6372" y="13400"/>
                    <a:pt x="5570" y="13800"/>
                    <a:pt x="5570" y="14800"/>
                  </a:cubicBezTo>
                  <a:cubicBezTo>
                    <a:pt x="5570" y="16040"/>
                    <a:pt x="6572" y="17280"/>
                    <a:pt x="8656" y="17280"/>
                  </a:cubicBezTo>
                  <a:cubicBezTo>
                    <a:pt x="10299" y="17280"/>
                    <a:pt x="11301" y="16240"/>
                    <a:pt x="11301" y="15240"/>
                  </a:cubicBezTo>
                  <a:cubicBezTo>
                    <a:pt x="11301" y="14400"/>
                    <a:pt x="10700" y="13800"/>
                    <a:pt x="9257" y="12760"/>
                  </a:cubicBezTo>
                  <a:close/>
                  <a:moveTo>
                    <a:pt x="19556" y="0"/>
                  </a:moveTo>
                  <a:lnTo>
                    <a:pt x="2244" y="0"/>
                  </a:lnTo>
                  <a:cubicBezTo>
                    <a:pt x="1042" y="0"/>
                    <a:pt x="0" y="1040"/>
                    <a:pt x="0" y="2280"/>
                  </a:cubicBezTo>
                  <a:lnTo>
                    <a:pt x="0" y="19360"/>
                  </a:lnTo>
                  <a:cubicBezTo>
                    <a:pt x="0" y="20560"/>
                    <a:pt x="1042" y="21600"/>
                    <a:pt x="2244" y="21600"/>
                  </a:cubicBezTo>
                  <a:lnTo>
                    <a:pt x="19556" y="21600"/>
                  </a:lnTo>
                  <a:cubicBezTo>
                    <a:pt x="20598" y="21600"/>
                    <a:pt x="21600" y="20560"/>
                    <a:pt x="21600" y="19360"/>
                  </a:cubicBezTo>
                  <a:lnTo>
                    <a:pt x="21600" y="2280"/>
                  </a:lnTo>
                  <a:cubicBezTo>
                    <a:pt x="21600" y="1040"/>
                    <a:pt x="20598" y="0"/>
                    <a:pt x="19556" y="0"/>
                  </a:cubicBezTo>
                  <a:close/>
                  <a:moveTo>
                    <a:pt x="7814" y="18520"/>
                  </a:moveTo>
                  <a:cubicBezTo>
                    <a:pt x="4729" y="18520"/>
                    <a:pt x="3286" y="16880"/>
                    <a:pt x="3286" y="15440"/>
                  </a:cubicBezTo>
                  <a:cubicBezTo>
                    <a:pt x="3286" y="14800"/>
                    <a:pt x="3486" y="13600"/>
                    <a:pt x="4929" y="12760"/>
                  </a:cubicBezTo>
                  <a:cubicBezTo>
                    <a:pt x="5771" y="12160"/>
                    <a:pt x="6773" y="11960"/>
                    <a:pt x="8215" y="11720"/>
                  </a:cubicBezTo>
                  <a:cubicBezTo>
                    <a:pt x="8015" y="11520"/>
                    <a:pt x="8015" y="11320"/>
                    <a:pt x="8015" y="10720"/>
                  </a:cubicBezTo>
                  <a:cubicBezTo>
                    <a:pt x="8015" y="10520"/>
                    <a:pt x="8015" y="10520"/>
                    <a:pt x="8015" y="10080"/>
                  </a:cubicBezTo>
                  <a:lnTo>
                    <a:pt x="7614" y="10080"/>
                  </a:lnTo>
                  <a:cubicBezTo>
                    <a:pt x="5570" y="10080"/>
                    <a:pt x="4128" y="8640"/>
                    <a:pt x="4128" y="7000"/>
                  </a:cubicBezTo>
                  <a:cubicBezTo>
                    <a:pt x="4128" y="5160"/>
                    <a:pt x="5570" y="3120"/>
                    <a:pt x="8656" y="3120"/>
                  </a:cubicBezTo>
                  <a:lnTo>
                    <a:pt x="13184" y="3120"/>
                  </a:lnTo>
                  <a:lnTo>
                    <a:pt x="12744" y="3520"/>
                  </a:lnTo>
                  <a:lnTo>
                    <a:pt x="11942" y="4320"/>
                  </a:lnTo>
                  <a:lnTo>
                    <a:pt x="11101" y="4320"/>
                  </a:lnTo>
                  <a:cubicBezTo>
                    <a:pt x="11541" y="4760"/>
                    <a:pt x="12142" y="5360"/>
                    <a:pt x="12142" y="6600"/>
                  </a:cubicBezTo>
                  <a:cubicBezTo>
                    <a:pt x="12142" y="8240"/>
                    <a:pt x="11301" y="8840"/>
                    <a:pt x="10499" y="9480"/>
                  </a:cubicBezTo>
                  <a:cubicBezTo>
                    <a:pt x="10299" y="9680"/>
                    <a:pt x="10099" y="9880"/>
                    <a:pt x="10099" y="10280"/>
                  </a:cubicBezTo>
                  <a:cubicBezTo>
                    <a:pt x="10099" y="10720"/>
                    <a:pt x="10299" y="10920"/>
                    <a:pt x="10499" y="10920"/>
                  </a:cubicBezTo>
                  <a:cubicBezTo>
                    <a:pt x="10499" y="11120"/>
                    <a:pt x="10700" y="11120"/>
                    <a:pt x="10900" y="11320"/>
                  </a:cubicBezTo>
                  <a:cubicBezTo>
                    <a:pt x="11742" y="11960"/>
                    <a:pt x="12984" y="12560"/>
                    <a:pt x="12984" y="14400"/>
                  </a:cubicBezTo>
                  <a:cubicBezTo>
                    <a:pt x="12984" y="16240"/>
                    <a:pt x="11541" y="18520"/>
                    <a:pt x="7814" y="18520"/>
                  </a:cubicBezTo>
                  <a:close/>
                  <a:moveTo>
                    <a:pt x="18314" y="10920"/>
                  </a:moveTo>
                  <a:lnTo>
                    <a:pt x="16270" y="10920"/>
                  </a:lnTo>
                  <a:lnTo>
                    <a:pt x="16270" y="12960"/>
                  </a:lnTo>
                  <a:lnTo>
                    <a:pt x="15228" y="12960"/>
                  </a:lnTo>
                  <a:lnTo>
                    <a:pt x="15228" y="10920"/>
                  </a:lnTo>
                  <a:lnTo>
                    <a:pt x="12984" y="10920"/>
                  </a:lnTo>
                  <a:lnTo>
                    <a:pt x="12984" y="9680"/>
                  </a:lnTo>
                  <a:lnTo>
                    <a:pt x="15228" y="9680"/>
                  </a:lnTo>
                  <a:lnTo>
                    <a:pt x="15228" y="7640"/>
                  </a:lnTo>
                  <a:lnTo>
                    <a:pt x="16270" y="7640"/>
                  </a:lnTo>
                  <a:lnTo>
                    <a:pt x="16270" y="9680"/>
                  </a:lnTo>
                  <a:lnTo>
                    <a:pt x="18314" y="9680"/>
                  </a:lnTo>
                  <a:lnTo>
                    <a:pt x="18314" y="10920"/>
                  </a:lnTo>
                  <a:close/>
                </a:path>
              </a:pathLst>
            </a:custGeom>
            <a:solidFill>
              <a:srgbClr val="5E748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457200">
                <a:defRPr sz="1800">
                  <a:solidFill>
                    <a:srgbClr val="323232"/>
                  </a:solidFill>
                  <a:latin typeface="Georgia"/>
                  <a:ea typeface="Georgia"/>
                  <a:cs typeface="Georgia"/>
                  <a:sym typeface="Georgia"/>
                </a:defRPr>
              </a:pPr>
              <a:endParaRPr/>
            </a:p>
          </p:txBody>
        </p:sp>
        <p:sp>
          <p:nvSpPr>
            <p:cNvPr id="14" name="Shape 14"/>
            <p:cNvSpPr/>
            <p:nvPr/>
          </p:nvSpPr>
          <p:spPr>
            <a:xfrm>
              <a:off x="2500097" y="0"/>
              <a:ext cx="567561" cy="5675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320" y="0"/>
                  </a:moveTo>
                  <a:lnTo>
                    <a:pt x="2080" y="0"/>
                  </a:lnTo>
                  <a:cubicBezTo>
                    <a:pt x="1040" y="0"/>
                    <a:pt x="0" y="1040"/>
                    <a:pt x="0" y="2280"/>
                  </a:cubicBezTo>
                  <a:lnTo>
                    <a:pt x="0" y="19360"/>
                  </a:lnTo>
                  <a:cubicBezTo>
                    <a:pt x="0" y="20560"/>
                    <a:pt x="1040" y="21600"/>
                    <a:pt x="2080" y="21600"/>
                  </a:cubicBezTo>
                  <a:lnTo>
                    <a:pt x="19320" y="21600"/>
                  </a:lnTo>
                  <a:cubicBezTo>
                    <a:pt x="20560" y="21600"/>
                    <a:pt x="21600" y="20560"/>
                    <a:pt x="21600" y="19360"/>
                  </a:cubicBezTo>
                  <a:lnTo>
                    <a:pt x="21600" y="2280"/>
                  </a:lnTo>
                  <a:cubicBezTo>
                    <a:pt x="21600" y="1040"/>
                    <a:pt x="20560" y="0"/>
                    <a:pt x="19320" y="0"/>
                  </a:cubicBezTo>
                  <a:close/>
                  <a:moveTo>
                    <a:pt x="10680" y="6600"/>
                  </a:moveTo>
                  <a:cubicBezTo>
                    <a:pt x="13160" y="6600"/>
                    <a:pt x="15000" y="8560"/>
                    <a:pt x="15000" y="10920"/>
                  </a:cubicBezTo>
                  <a:cubicBezTo>
                    <a:pt x="15000" y="13280"/>
                    <a:pt x="13080" y="15240"/>
                    <a:pt x="10680" y="15240"/>
                  </a:cubicBezTo>
                  <a:cubicBezTo>
                    <a:pt x="8320" y="15240"/>
                    <a:pt x="6400" y="13280"/>
                    <a:pt x="6400" y="10920"/>
                  </a:cubicBezTo>
                  <a:cubicBezTo>
                    <a:pt x="6400" y="8560"/>
                    <a:pt x="8440" y="6600"/>
                    <a:pt x="10680" y="6600"/>
                  </a:cubicBezTo>
                  <a:close/>
                  <a:moveTo>
                    <a:pt x="2680" y="19360"/>
                  </a:moveTo>
                  <a:cubicBezTo>
                    <a:pt x="2280" y="19360"/>
                    <a:pt x="2080" y="19120"/>
                    <a:pt x="2080" y="18920"/>
                  </a:cubicBezTo>
                  <a:lnTo>
                    <a:pt x="2080" y="9680"/>
                  </a:lnTo>
                  <a:lnTo>
                    <a:pt x="4320" y="9680"/>
                  </a:lnTo>
                  <a:cubicBezTo>
                    <a:pt x="4320" y="10080"/>
                    <a:pt x="4320" y="10520"/>
                    <a:pt x="4320" y="10920"/>
                  </a:cubicBezTo>
                  <a:cubicBezTo>
                    <a:pt x="4320" y="14400"/>
                    <a:pt x="7200" y="17280"/>
                    <a:pt x="10680" y="17280"/>
                  </a:cubicBezTo>
                  <a:cubicBezTo>
                    <a:pt x="14200" y="17280"/>
                    <a:pt x="17280" y="14400"/>
                    <a:pt x="17280" y="10920"/>
                  </a:cubicBezTo>
                  <a:cubicBezTo>
                    <a:pt x="17280" y="10520"/>
                    <a:pt x="17280" y="10080"/>
                    <a:pt x="17080" y="9680"/>
                  </a:cubicBezTo>
                  <a:lnTo>
                    <a:pt x="19320" y="9680"/>
                  </a:lnTo>
                  <a:lnTo>
                    <a:pt x="19320" y="18920"/>
                  </a:lnTo>
                  <a:cubicBezTo>
                    <a:pt x="19320" y="19120"/>
                    <a:pt x="19120" y="19360"/>
                    <a:pt x="18720" y="19360"/>
                  </a:cubicBezTo>
                  <a:lnTo>
                    <a:pt x="2680" y="19360"/>
                  </a:lnTo>
                  <a:close/>
                  <a:moveTo>
                    <a:pt x="19320" y="4960"/>
                  </a:moveTo>
                  <a:cubicBezTo>
                    <a:pt x="19320" y="5160"/>
                    <a:pt x="19120" y="5360"/>
                    <a:pt x="18720" y="5360"/>
                  </a:cubicBezTo>
                  <a:lnTo>
                    <a:pt x="16680" y="5360"/>
                  </a:lnTo>
                  <a:cubicBezTo>
                    <a:pt x="16240" y="5360"/>
                    <a:pt x="16040" y="5160"/>
                    <a:pt x="16040" y="4960"/>
                  </a:cubicBezTo>
                  <a:lnTo>
                    <a:pt x="16040" y="2680"/>
                  </a:lnTo>
                  <a:cubicBezTo>
                    <a:pt x="16040" y="2480"/>
                    <a:pt x="16240" y="2280"/>
                    <a:pt x="16680" y="2280"/>
                  </a:cubicBezTo>
                  <a:lnTo>
                    <a:pt x="18720" y="2280"/>
                  </a:lnTo>
                  <a:cubicBezTo>
                    <a:pt x="19120" y="2280"/>
                    <a:pt x="19320" y="2480"/>
                    <a:pt x="19320" y="2680"/>
                  </a:cubicBezTo>
                  <a:lnTo>
                    <a:pt x="19320" y="4960"/>
                  </a:lnTo>
                  <a:close/>
                </a:path>
              </a:pathLst>
            </a:custGeom>
            <a:solidFill>
              <a:srgbClr val="5E748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457200">
                <a:defRPr sz="1800">
                  <a:solidFill>
                    <a:srgbClr val="323232"/>
                  </a:solidFill>
                  <a:latin typeface="Georgia"/>
                  <a:ea typeface="Georgia"/>
                  <a:cs typeface="Georgia"/>
                  <a:sym typeface="Georgia"/>
                </a:defRPr>
              </a:pPr>
              <a:endParaRPr/>
            </a:p>
          </p:txBody>
        </p:sp>
        <p:sp>
          <p:nvSpPr>
            <p:cNvPr id="15" name="Shape 15"/>
            <p:cNvSpPr/>
            <p:nvPr/>
          </p:nvSpPr>
          <p:spPr>
            <a:xfrm>
              <a:off x="834135" y="2308"/>
              <a:ext cx="562943" cy="5629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556" y="0"/>
                  </a:moveTo>
                  <a:lnTo>
                    <a:pt x="2244" y="0"/>
                  </a:lnTo>
                  <a:cubicBezTo>
                    <a:pt x="1042" y="0"/>
                    <a:pt x="0" y="1002"/>
                    <a:pt x="0" y="2244"/>
                  </a:cubicBezTo>
                  <a:lnTo>
                    <a:pt x="0" y="19356"/>
                  </a:lnTo>
                  <a:cubicBezTo>
                    <a:pt x="0" y="20598"/>
                    <a:pt x="1042" y="21600"/>
                    <a:pt x="2244" y="21600"/>
                  </a:cubicBezTo>
                  <a:lnTo>
                    <a:pt x="19556" y="21600"/>
                  </a:lnTo>
                  <a:cubicBezTo>
                    <a:pt x="20598" y="21600"/>
                    <a:pt x="21600" y="20598"/>
                    <a:pt x="21600" y="19356"/>
                  </a:cubicBezTo>
                  <a:lnTo>
                    <a:pt x="21600" y="2244"/>
                  </a:lnTo>
                  <a:cubicBezTo>
                    <a:pt x="21600" y="1002"/>
                    <a:pt x="20598" y="0"/>
                    <a:pt x="19556" y="0"/>
                  </a:cubicBezTo>
                  <a:close/>
                  <a:moveTo>
                    <a:pt x="17072" y="7814"/>
                  </a:moveTo>
                  <a:cubicBezTo>
                    <a:pt x="16871" y="12744"/>
                    <a:pt x="13786" y="16270"/>
                    <a:pt x="9057" y="16471"/>
                  </a:cubicBezTo>
                  <a:cubicBezTo>
                    <a:pt x="7013" y="16671"/>
                    <a:pt x="5771" y="16030"/>
                    <a:pt x="4328" y="15228"/>
                  </a:cubicBezTo>
                  <a:cubicBezTo>
                    <a:pt x="5771" y="15429"/>
                    <a:pt x="7614" y="14827"/>
                    <a:pt x="8656" y="13986"/>
                  </a:cubicBezTo>
                  <a:cubicBezTo>
                    <a:pt x="7213" y="13986"/>
                    <a:pt x="6372" y="13184"/>
                    <a:pt x="5971" y="11942"/>
                  </a:cubicBezTo>
                  <a:cubicBezTo>
                    <a:pt x="6372" y="12142"/>
                    <a:pt x="6773" y="11942"/>
                    <a:pt x="7013" y="11942"/>
                  </a:cubicBezTo>
                  <a:cubicBezTo>
                    <a:pt x="5771" y="11501"/>
                    <a:pt x="4929" y="10900"/>
                    <a:pt x="4729" y="9057"/>
                  </a:cubicBezTo>
                  <a:cubicBezTo>
                    <a:pt x="5129" y="9257"/>
                    <a:pt x="5570" y="9458"/>
                    <a:pt x="5971" y="9458"/>
                  </a:cubicBezTo>
                  <a:cubicBezTo>
                    <a:pt x="5129" y="8856"/>
                    <a:pt x="4328" y="6773"/>
                    <a:pt x="5129" y="5530"/>
                  </a:cubicBezTo>
                  <a:cubicBezTo>
                    <a:pt x="6572" y="6973"/>
                    <a:pt x="8215" y="8416"/>
                    <a:pt x="11101" y="8616"/>
                  </a:cubicBezTo>
                  <a:cubicBezTo>
                    <a:pt x="10299" y="5530"/>
                    <a:pt x="14427" y="3887"/>
                    <a:pt x="16070" y="5971"/>
                  </a:cubicBezTo>
                  <a:cubicBezTo>
                    <a:pt x="16871" y="5771"/>
                    <a:pt x="17312" y="5530"/>
                    <a:pt x="17913" y="5330"/>
                  </a:cubicBezTo>
                  <a:cubicBezTo>
                    <a:pt x="17713" y="6171"/>
                    <a:pt x="17312" y="6572"/>
                    <a:pt x="16671" y="6973"/>
                  </a:cubicBezTo>
                  <a:cubicBezTo>
                    <a:pt x="17312" y="6773"/>
                    <a:pt x="17713" y="6773"/>
                    <a:pt x="18114" y="6572"/>
                  </a:cubicBezTo>
                  <a:cubicBezTo>
                    <a:pt x="18114" y="6973"/>
                    <a:pt x="17512" y="7414"/>
                    <a:pt x="17072" y="7814"/>
                  </a:cubicBezTo>
                  <a:close/>
                </a:path>
              </a:pathLst>
            </a:custGeom>
            <a:solidFill>
              <a:srgbClr val="5E748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457200">
                <a:defRPr sz="1800">
                  <a:solidFill>
                    <a:srgbClr val="323232"/>
                  </a:solidFill>
                  <a:latin typeface="Georgia"/>
                  <a:ea typeface="Georgia"/>
                  <a:cs typeface="Georgia"/>
                  <a:sym typeface="Georgia"/>
                </a:defRPr>
              </a:pPr>
              <a:endParaRPr/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1149692" y="11994735"/>
            <a:ext cx="6470613" cy="696876"/>
            <a:chOff x="0" y="0"/>
            <a:chExt cx="6470612" cy="696875"/>
          </a:xfrm>
        </p:grpSpPr>
        <p:sp>
          <p:nvSpPr>
            <p:cNvPr id="17" name="Shape 17"/>
            <p:cNvSpPr/>
            <p:nvPr/>
          </p:nvSpPr>
          <p:spPr>
            <a:xfrm>
              <a:off x="707265" y="0"/>
              <a:ext cx="2514713" cy="381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>
                <a:defRPr sz="1800" b="1">
                  <a:solidFill>
                    <a:srgbClr val="5E7484"/>
                  </a:solidFill>
                  <a:latin typeface="+mn-lt"/>
                  <a:ea typeface="+mn-ea"/>
                  <a:cs typeface="+mn-cs"/>
                  <a:sym typeface="Helvetica"/>
                  <a:hlinkClick r:id="rId2"/>
                </a:defRPr>
              </a:lvl1pPr>
            </a:lstStyle>
            <a:p>
              <a:r>
                <a:rPr>
                  <a:latin typeface="+mn-lt"/>
                  <a:hlinkClick r:id="rId2"/>
                </a:rPr>
                <a:t>WWW.SITE2MAX.PRO</a:t>
              </a:r>
            </a:p>
          </p:txBody>
        </p:sp>
        <p:sp>
          <p:nvSpPr>
            <p:cNvPr id="18" name="Shape 18"/>
            <p:cNvSpPr/>
            <p:nvPr/>
          </p:nvSpPr>
          <p:spPr>
            <a:xfrm>
              <a:off x="704449" y="315875"/>
              <a:ext cx="5766164" cy="381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l">
                <a:defRPr sz="1800">
                  <a:solidFill>
                    <a:srgbClr val="5E7484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r>
                <a:rPr>
                  <a:latin typeface="+mn-lt"/>
                </a:rPr>
                <a:t>Free PowerPoint &amp; KeyNote Templates</a:t>
              </a:r>
            </a:p>
          </p:txBody>
        </p:sp>
        <p:grpSp>
          <p:nvGrpSpPr>
            <p:cNvPr id="29" name="Group 29"/>
            <p:cNvGrpSpPr/>
            <p:nvPr/>
          </p:nvGrpSpPr>
          <p:grpSpPr>
            <a:xfrm>
              <a:off x="0" y="103781"/>
              <a:ext cx="591162" cy="508658"/>
              <a:chOff x="0" y="0"/>
              <a:chExt cx="591161" cy="508657"/>
            </a:xfrm>
          </p:grpSpPr>
          <p:sp>
            <p:nvSpPr>
              <p:cNvPr id="19" name="Shape 19"/>
              <p:cNvSpPr/>
              <p:nvPr/>
            </p:nvSpPr>
            <p:spPr>
              <a:xfrm>
                <a:off x="1493" y="0"/>
                <a:ext cx="157323" cy="15262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61" h="21445" extrusionOk="0">
                    <a:moveTo>
                      <a:pt x="76" y="20289"/>
                    </a:moveTo>
                    <a:lnTo>
                      <a:pt x="0" y="1360"/>
                    </a:lnTo>
                    <a:cubicBezTo>
                      <a:pt x="-10" y="1007"/>
                      <a:pt x="120" y="664"/>
                      <a:pt x="360" y="410"/>
                    </a:cubicBezTo>
                    <a:cubicBezTo>
                      <a:pt x="733" y="16"/>
                      <a:pt x="1302" y="-107"/>
                      <a:pt x="1798" y="98"/>
                    </a:cubicBezTo>
                    <a:lnTo>
                      <a:pt x="20652" y="7385"/>
                    </a:lnTo>
                    <a:cubicBezTo>
                      <a:pt x="20896" y="7491"/>
                      <a:pt x="21105" y="7652"/>
                      <a:pt x="21269" y="7853"/>
                    </a:cubicBezTo>
                    <a:cubicBezTo>
                      <a:pt x="21398" y="8010"/>
                      <a:pt x="21500" y="8195"/>
                      <a:pt x="21541" y="8404"/>
                    </a:cubicBezTo>
                    <a:cubicBezTo>
                      <a:pt x="21590" y="8654"/>
                      <a:pt x="21546" y="8905"/>
                      <a:pt x="21446" y="9124"/>
                    </a:cubicBezTo>
                    <a:cubicBezTo>
                      <a:pt x="21331" y="9377"/>
                      <a:pt x="21139" y="9593"/>
                      <a:pt x="20887" y="9735"/>
                    </a:cubicBezTo>
                    <a:lnTo>
                      <a:pt x="1482" y="21324"/>
                    </a:lnTo>
                    <a:cubicBezTo>
                      <a:pt x="1182" y="21493"/>
                      <a:pt x="817" y="21484"/>
                      <a:pt x="525" y="21302"/>
                    </a:cubicBezTo>
                    <a:cubicBezTo>
                      <a:pt x="187" y="21090"/>
                      <a:pt x="9" y="20689"/>
                      <a:pt x="76" y="20289"/>
                    </a:cubicBezTo>
                    <a:close/>
                  </a:path>
                </a:pathLst>
              </a:custGeom>
              <a:solidFill>
                <a:srgbClr val="5E748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/>
                </a:pPr>
                <a:endParaRPr>
                  <a:latin typeface="+mn-lt"/>
                </a:endParaRPr>
              </a:p>
            </p:txBody>
          </p:sp>
          <p:sp>
            <p:nvSpPr>
              <p:cNvPr id="20" name="Shape 20"/>
              <p:cNvSpPr/>
              <p:nvPr/>
            </p:nvSpPr>
            <p:spPr>
              <a:xfrm>
                <a:off x="1168" y="173768"/>
                <a:ext cx="128123" cy="10138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059" h="20967" extrusionOk="0">
                    <a:moveTo>
                      <a:pt x="14" y="12680"/>
                    </a:moveTo>
                    <a:lnTo>
                      <a:pt x="14" y="19280"/>
                    </a:lnTo>
                    <a:cubicBezTo>
                      <a:pt x="-42" y="19719"/>
                      <a:pt x="74" y="20165"/>
                      <a:pt x="324" y="20481"/>
                    </a:cubicBezTo>
                    <a:cubicBezTo>
                      <a:pt x="757" y="21028"/>
                      <a:pt x="1418" y="21061"/>
                      <a:pt x="2007" y="20838"/>
                    </a:cubicBezTo>
                    <a:cubicBezTo>
                      <a:pt x="2230" y="20754"/>
                      <a:pt x="2445" y="20636"/>
                      <a:pt x="2647" y="20485"/>
                    </a:cubicBezTo>
                    <a:lnTo>
                      <a:pt x="19339" y="8413"/>
                    </a:lnTo>
                    <a:cubicBezTo>
                      <a:pt x="21016" y="7110"/>
                      <a:pt x="21558" y="4359"/>
                      <a:pt x="20559" y="2221"/>
                    </a:cubicBezTo>
                    <a:cubicBezTo>
                      <a:pt x="19637" y="250"/>
                      <a:pt x="17688" y="-539"/>
                      <a:pt x="16025" y="386"/>
                    </a:cubicBezTo>
                    <a:lnTo>
                      <a:pt x="710" y="11183"/>
                    </a:lnTo>
                    <a:cubicBezTo>
                      <a:pt x="471" y="11359"/>
                      <a:pt x="279" y="11620"/>
                      <a:pt x="157" y="11932"/>
                    </a:cubicBezTo>
                    <a:cubicBezTo>
                      <a:pt x="66" y="12165"/>
                      <a:pt x="17" y="12421"/>
                      <a:pt x="14" y="12680"/>
                    </a:cubicBezTo>
                    <a:close/>
                  </a:path>
                </a:pathLst>
              </a:custGeom>
              <a:solidFill>
                <a:srgbClr val="5E748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/>
                </a:pPr>
                <a:endParaRPr>
                  <a:latin typeface="+mn-lt"/>
                </a:endParaRPr>
              </a:p>
            </p:txBody>
          </p:sp>
          <p:sp>
            <p:nvSpPr>
              <p:cNvPr id="21" name="Shape 21"/>
              <p:cNvSpPr/>
              <p:nvPr/>
            </p:nvSpPr>
            <p:spPr>
              <a:xfrm>
                <a:off x="0" y="228851"/>
                <a:ext cx="295414" cy="27980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90" h="21107" extrusionOk="0">
                    <a:moveTo>
                      <a:pt x="471" y="7906"/>
                    </a:moveTo>
                    <a:lnTo>
                      <a:pt x="13581" y="457"/>
                    </a:lnTo>
                    <a:cubicBezTo>
                      <a:pt x="15392" y="-487"/>
                      <a:pt x="17599" y="70"/>
                      <a:pt x="18783" y="1769"/>
                    </a:cubicBezTo>
                    <a:cubicBezTo>
                      <a:pt x="20248" y="3871"/>
                      <a:pt x="19645" y="6818"/>
                      <a:pt x="17481" y="8128"/>
                    </a:cubicBezTo>
                    <a:lnTo>
                      <a:pt x="12198" y="11071"/>
                    </a:lnTo>
                    <a:cubicBezTo>
                      <a:pt x="11994" y="11210"/>
                      <a:pt x="11865" y="11441"/>
                      <a:pt x="11851" y="11693"/>
                    </a:cubicBezTo>
                    <a:cubicBezTo>
                      <a:pt x="11835" y="11962"/>
                      <a:pt x="11951" y="12221"/>
                      <a:pt x="12160" y="12383"/>
                    </a:cubicBezTo>
                    <a:lnTo>
                      <a:pt x="19975" y="16959"/>
                    </a:lnTo>
                    <a:cubicBezTo>
                      <a:pt x="20263" y="17139"/>
                      <a:pt x="20576" y="17273"/>
                      <a:pt x="20903" y="17355"/>
                    </a:cubicBezTo>
                    <a:cubicBezTo>
                      <a:pt x="21128" y="17412"/>
                      <a:pt x="21358" y="17444"/>
                      <a:pt x="21590" y="17451"/>
                    </a:cubicBezTo>
                    <a:lnTo>
                      <a:pt x="21590" y="21105"/>
                    </a:lnTo>
                    <a:cubicBezTo>
                      <a:pt x="21408" y="21113"/>
                      <a:pt x="21226" y="21099"/>
                      <a:pt x="21048" y="21063"/>
                    </a:cubicBezTo>
                    <a:cubicBezTo>
                      <a:pt x="20857" y="21025"/>
                      <a:pt x="20672" y="20963"/>
                      <a:pt x="20492" y="20889"/>
                    </a:cubicBezTo>
                    <a:cubicBezTo>
                      <a:pt x="20290" y="20804"/>
                      <a:pt x="20093" y="20703"/>
                      <a:pt x="19905" y="20586"/>
                    </a:cubicBezTo>
                    <a:lnTo>
                      <a:pt x="421" y="9395"/>
                    </a:lnTo>
                    <a:cubicBezTo>
                      <a:pt x="169" y="9255"/>
                      <a:pt x="9" y="8988"/>
                      <a:pt x="0" y="8693"/>
                    </a:cubicBezTo>
                    <a:cubicBezTo>
                      <a:pt x="-10" y="8357"/>
                      <a:pt x="175" y="8047"/>
                      <a:pt x="471" y="7906"/>
                    </a:cubicBezTo>
                    <a:close/>
                  </a:path>
                </a:pathLst>
              </a:custGeom>
              <a:solidFill>
                <a:srgbClr val="5E748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/>
                </a:pPr>
                <a:endParaRPr>
                  <a:latin typeface="+mn-lt"/>
                </a:endParaRPr>
              </a:p>
            </p:txBody>
          </p:sp>
          <p:sp>
            <p:nvSpPr>
              <p:cNvPr id="22" name="Shape 22"/>
              <p:cNvSpPr/>
              <p:nvPr/>
            </p:nvSpPr>
            <p:spPr>
              <a:xfrm>
                <a:off x="189045" y="262322"/>
                <a:ext cx="45114" cy="45114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>
                  <a:latin typeface="+mn-lt"/>
                </a:endParaRPr>
              </a:p>
            </p:txBody>
          </p:sp>
          <p:sp>
            <p:nvSpPr>
              <p:cNvPr id="23" name="Shape 23"/>
              <p:cNvSpPr/>
              <p:nvPr/>
            </p:nvSpPr>
            <p:spPr>
              <a:xfrm>
                <a:off x="207835" y="56337"/>
                <a:ext cx="173029" cy="5073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20" h="21513" extrusionOk="0">
                    <a:moveTo>
                      <a:pt x="675" y="0"/>
                    </a:moveTo>
                    <a:cubicBezTo>
                      <a:pt x="421" y="21"/>
                      <a:pt x="190" y="524"/>
                      <a:pt x="77" y="1306"/>
                    </a:cubicBezTo>
                    <a:cubicBezTo>
                      <a:pt x="-114" y="2623"/>
                      <a:pt x="64" y="4217"/>
                      <a:pt x="462" y="4762"/>
                    </a:cubicBezTo>
                    <a:lnTo>
                      <a:pt x="9181" y="20142"/>
                    </a:lnTo>
                    <a:cubicBezTo>
                      <a:pt x="9676" y="21045"/>
                      <a:pt x="10229" y="21516"/>
                      <a:pt x="10790" y="21513"/>
                    </a:cubicBezTo>
                    <a:cubicBezTo>
                      <a:pt x="11347" y="21509"/>
                      <a:pt x="11895" y="21039"/>
                      <a:pt x="12387" y="20142"/>
                    </a:cubicBezTo>
                    <a:lnTo>
                      <a:pt x="20939" y="4999"/>
                    </a:lnTo>
                    <a:cubicBezTo>
                      <a:pt x="21290" y="4534"/>
                      <a:pt x="21486" y="3254"/>
                      <a:pt x="21399" y="2003"/>
                    </a:cubicBezTo>
                    <a:cubicBezTo>
                      <a:pt x="21313" y="755"/>
                      <a:pt x="20971" y="-84"/>
                      <a:pt x="20598" y="36"/>
                    </a:cubicBezTo>
                    <a:lnTo>
                      <a:pt x="675" y="0"/>
                    </a:lnTo>
                    <a:close/>
                  </a:path>
                </a:pathLst>
              </a:custGeom>
              <a:solidFill>
                <a:srgbClr val="5E748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/>
                </a:pPr>
                <a:endParaRPr>
                  <a:latin typeface="+mn-lt"/>
                </a:endParaRPr>
              </a:p>
            </p:txBody>
          </p:sp>
          <p:sp>
            <p:nvSpPr>
              <p:cNvPr id="24" name="Shape 24"/>
              <p:cNvSpPr/>
              <p:nvPr/>
            </p:nvSpPr>
            <p:spPr>
              <a:xfrm>
                <a:off x="255606" y="392618"/>
                <a:ext cx="78502" cy="319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30" h="21540" extrusionOk="0">
                    <a:moveTo>
                      <a:pt x="1655" y="0"/>
                    </a:moveTo>
                    <a:lnTo>
                      <a:pt x="19650" y="0"/>
                    </a:lnTo>
                    <a:cubicBezTo>
                      <a:pt x="20512" y="239"/>
                      <a:pt x="21199" y="1904"/>
                      <a:pt x="21313" y="4037"/>
                    </a:cubicBezTo>
                    <a:cubicBezTo>
                      <a:pt x="21412" y="5877"/>
                      <a:pt x="21056" y="7685"/>
                      <a:pt x="20410" y="8623"/>
                    </a:cubicBezTo>
                    <a:lnTo>
                      <a:pt x="12944" y="20137"/>
                    </a:lnTo>
                    <a:cubicBezTo>
                      <a:pt x="12358" y="20996"/>
                      <a:pt x="11696" y="21476"/>
                      <a:pt x="11016" y="21534"/>
                    </a:cubicBezTo>
                    <a:cubicBezTo>
                      <a:pt x="10241" y="21600"/>
                      <a:pt x="9474" y="21115"/>
                      <a:pt x="8806" y="20137"/>
                    </a:cubicBezTo>
                    <a:lnTo>
                      <a:pt x="959" y="8655"/>
                    </a:lnTo>
                    <a:cubicBezTo>
                      <a:pt x="174" y="7554"/>
                      <a:pt x="-188" y="5229"/>
                      <a:pt x="96" y="3106"/>
                    </a:cubicBezTo>
                    <a:cubicBezTo>
                      <a:pt x="324" y="1400"/>
                      <a:pt x="934" y="184"/>
                      <a:pt x="1655" y="0"/>
                    </a:cubicBezTo>
                    <a:close/>
                  </a:path>
                </a:pathLst>
              </a:custGeom>
              <a:solidFill>
                <a:srgbClr val="5E748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/>
                </a:pPr>
                <a:endParaRPr>
                  <a:latin typeface="+mn-lt"/>
                </a:endParaRPr>
              </a:p>
            </p:txBody>
          </p:sp>
          <p:sp>
            <p:nvSpPr>
              <p:cNvPr id="25" name="Shape 25"/>
              <p:cNvSpPr/>
              <p:nvPr/>
            </p:nvSpPr>
            <p:spPr>
              <a:xfrm>
                <a:off x="462326" y="173764"/>
                <a:ext cx="128122" cy="10138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059" h="20967" extrusionOk="0">
                    <a:moveTo>
                      <a:pt x="21045" y="12680"/>
                    </a:moveTo>
                    <a:lnTo>
                      <a:pt x="21045" y="19280"/>
                    </a:lnTo>
                    <a:cubicBezTo>
                      <a:pt x="21101" y="19719"/>
                      <a:pt x="20985" y="20165"/>
                      <a:pt x="20735" y="20481"/>
                    </a:cubicBezTo>
                    <a:cubicBezTo>
                      <a:pt x="20302" y="21028"/>
                      <a:pt x="19641" y="21061"/>
                      <a:pt x="19052" y="20838"/>
                    </a:cubicBezTo>
                    <a:cubicBezTo>
                      <a:pt x="18829" y="20754"/>
                      <a:pt x="18614" y="20636"/>
                      <a:pt x="18412" y="20485"/>
                    </a:cubicBezTo>
                    <a:lnTo>
                      <a:pt x="1720" y="8413"/>
                    </a:lnTo>
                    <a:cubicBezTo>
                      <a:pt x="43" y="7110"/>
                      <a:pt x="-499" y="4359"/>
                      <a:pt x="500" y="2221"/>
                    </a:cubicBezTo>
                    <a:cubicBezTo>
                      <a:pt x="1422" y="250"/>
                      <a:pt x="3371" y="-539"/>
                      <a:pt x="5034" y="386"/>
                    </a:cubicBezTo>
                    <a:lnTo>
                      <a:pt x="20349" y="11183"/>
                    </a:lnTo>
                    <a:cubicBezTo>
                      <a:pt x="20588" y="11359"/>
                      <a:pt x="20780" y="11620"/>
                      <a:pt x="20902" y="11932"/>
                    </a:cubicBezTo>
                    <a:cubicBezTo>
                      <a:pt x="20993" y="12165"/>
                      <a:pt x="21042" y="12421"/>
                      <a:pt x="21045" y="12680"/>
                    </a:cubicBezTo>
                    <a:close/>
                  </a:path>
                </a:pathLst>
              </a:custGeom>
              <a:solidFill>
                <a:srgbClr val="5E748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/>
                </a:pPr>
                <a:endParaRPr>
                  <a:latin typeface="+mn-lt"/>
                </a:endParaRPr>
              </a:p>
            </p:txBody>
          </p:sp>
          <p:sp>
            <p:nvSpPr>
              <p:cNvPr id="26" name="Shape 26"/>
              <p:cNvSpPr/>
              <p:nvPr/>
            </p:nvSpPr>
            <p:spPr>
              <a:xfrm>
                <a:off x="433839" y="0"/>
                <a:ext cx="157323" cy="15262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61" h="21445" extrusionOk="0">
                    <a:moveTo>
                      <a:pt x="21485" y="20289"/>
                    </a:moveTo>
                    <a:lnTo>
                      <a:pt x="21561" y="1360"/>
                    </a:lnTo>
                    <a:cubicBezTo>
                      <a:pt x="21571" y="1007"/>
                      <a:pt x="21441" y="664"/>
                      <a:pt x="21201" y="410"/>
                    </a:cubicBezTo>
                    <a:cubicBezTo>
                      <a:pt x="20828" y="16"/>
                      <a:pt x="20259" y="-107"/>
                      <a:pt x="19763" y="98"/>
                    </a:cubicBezTo>
                    <a:lnTo>
                      <a:pt x="909" y="7385"/>
                    </a:lnTo>
                    <a:cubicBezTo>
                      <a:pt x="665" y="7491"/>
                      <a:pt x="456" y="7652"/>
                      <a:pt x="292" y="7853"/>
                    </a:cubicBezTo>
                    <a:cubicBezTo>
                      <a:pt x="163" y="8010"/>
                      <a:pt x="61" y="8195"/>
                      <a:pt x="20" y="8404"/>
                    </a:cubicBezTo>
                    <a:cubicBezTo>
                      <a:pt x="-29" y="8654"/>
                      <a:pt x="15" y="8905"/>
                      <a:pt x="115" y="9124"/>
                    </a:cubicBezTo>
                    <a:cubicBezTo>
                      <a:pt x="230" y="9377"/>
                      <a:pt x="422" y="9593"/>
                      <a:pt x="674" y="9735"/>
                    </a:cubicBezTo>
                    <a:lnTo>
                      <a:pt x="20079" y="21324"/>
                    </a:lnTo>
                    <a:cubicBezTo>
                      <a:pt x="20379" y="21493"/>
                      <a:pt x="20744" y="21484"/>
                      <a:pt x="21036" y="21302"/>
                    </a:cubicBezTo>
                    <a:cubicBezTo>
                      <a:pt x="21374" y="21090"/>
                      <a:pt x="21552" y="20689"/>
                      <a:pt x="21485" y="20289"/>
                    </a:cubicBezTo>
                    <a:close/>
                  </a:path>
                </a:pathLst>
              </a:custGeom>
              <a:solidFill>
                <a:srgbClr val="5E748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/>
                </a:pPr>
                <a:endParaRPr>
                  <a:latin typeface="+mn-lt"/>
                </a:endParaRPr>
              </a:p>
            </p:txBody>
          </p:sp>
          <p:sp>
            <p:nvSpPr>
              <p:cNvPr id="27" name="Shape 27"/>
              <p:cNvSpPr/>
              <p:nvPr/>
            </p:nvSpPr>
            <p:spPr>
              <a:xfrm>
                <a:off x="293590" y="228849"/>
                <a:ext cx="295414" cy="27980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90" h="21107" extrusionOk="0">
                    <a:moveTo>
                      <a:pt x="21119" y="7906"/>
                    </a:moveTo>
                    <a:lnTo>
                      <a:pt x="8009" y="457"/>
                    </a:lnTo>
                    <a:cubicBezTo>
                      <a:pt x="6198" y="-487"/>
                      <a:pt x="3991" y="70"/>
                      <a:pt x="2807" y="1769"/>
                    </a:cubicBezTo>
                    <a:cubicBezTo>
                      <a:pt x="1342" y="3871"/>
                      <a:pt x="1945" y="6818"/>
                      <a:pt x="4109" y="8128"/>
                    </a:cubicBezTo>
                    <a:lnTo>
                      <a:pt x="9392" y="11071"/>
                    </a:lnTo>
                    <a:cubicBezTo>
                      <a:pt x="9596" y="11210"/>
                      <a:pt x="9725" y="11441"/>
                      <a:pt x="9739" y="11693"/>
                    </a:cubicBezTo>
                    <a:cubicBezTo>
                      <a:pt x="9755" y="11962"/>
                      <a:pt x="9639" y="12221"/>
                      <a:pt x="9430" y="12383"/>
                    </a:cubicBezTo>
                    <a:lnTo>
                      <a:pt x="1615" y="16959"/>
                    </a:lnTo>
                    <a:cubicBezTo>
                      <a:pt x="1327" y="17139"/>
                      <a:pt x="1014" y="17273"/>
                      <a:pt x="687" y="17355"/>
                    </a:cubicBezTo>
                    <a:cubicBezTo>
                      <a:pt x="462" y="17412"/>
                      <a:pt x="232" y="17444"/>
                      <a:pt x="0" y="17451"/>
                    </a:cubicBezTo>
                    <a:lnTo>
                      <a:pt x="0" y="21105"/>
                    </a:lnTo>
                    <a:cubicBezTo>
                      <a:pt x="182" y="21113"/>
                      <a:pt x="364" y="21099"/>
                      <a:pt x="542" y="21063"/>
                    </a:cubicBezTo>
                    <a:cubicBezTo>
                      <a:pt x="733" y="21025"/>
                      <a:pt x="918" y="20963"/>
                      <a:pt x="1098" y="20889"/>
                    </a:cubicBezTo>
                    <a:cubicBezTo>
                      <a:pt x="1300" y="20804"/>
                      <a:pt x="1497" y="20703"/>
                      <a:pt x="1685" y="20586"/>
                    </a:cubicBezTo>
                    <a:lnTo>
                      <a:pt x="21169" y="9395"/>
                    </a:lnTo>
                    <a:cubicBezTo>
                      <a:pt x="21421" y="9255"/>
                      <a:pt x="21581" y="8988"/>
                      <a:pt x="21590" y="8693"/>
                    </a:cubicBezTo>
                    <a:cubicBezTo>
                      <a:pt x="21600" y="8357"/>
                      <a:pt x="21415" y="8047"/>
                      <a:pt x="21119" y="7906"/>
                    </a:cubicBezTo>
                    <a:close/>
                  </a:path>
                </a:pathLst>
              </a:custGeom>
              <a:solidFill>
                <a:srgbClr val="5E748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/>
                </a:pPr>
                <a:endParaRPr>
                  <a:latin typeface="+mn-lt"/>
                </a:endParaRPr>
              </a:p>
            </p:txBody>
          </p:sp>
          <p:sp>
            <p:nvSpPr>
              <p:cNvPr id="28" name="Shape 28"/>
              <p:cNvSpPr/>
              <p:nvPr/>
            </p:nvSpPr>
            <p:spPr>
              <a:xfrm>
                <a:off x="354848" y="262322"/>
                <a:ext cx="45114" cy="45114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>
                  <a:latin typeface="+mn-lt"/>
                </a:endParaRPr>
              </a:p>
            </p:txBody>
          </p:sp>
        </p:grpSp>
      </p:grpSp>
      <p:sp>
        <p:nvSpPr>
          <p:cNvPr id="31" name="Shape 3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854200" y="2057400"/>
            <a:ext cx="2517775" cy="2517775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2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4628333" y="2057400"/>
            <a:ext cx="2517775" cy="2517775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7402466" y="2057400"/>
            <a:ext cx="2517775" cy="2517775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4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0176599" y="2057400"/>
            <a:ext cx="2517775" cy="2517775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5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1854200" y="4891050"/>
            <a:ext cx="2517775" cy="2517775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6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4628333" y="4891050"/>
            <a:ext cx="2517775" cy="2517775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7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7402466" y="4891050"/>
            <a:ext cx="2517775" cy="2517775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8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10176599" y="4891050"/>
            <a:ext cx="2517775" cy="2517775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9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1854200" y="7742466"/>
            <a:ext cx="2517775" cy="2517775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0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4628333" y="7742466"/>
            <a:ext cx="2517775" cy="2517775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1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7402466" y="7742466"/>
            <a:ext cx="2517775" cy="2517775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2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10176599" y="7742466"/>
            <a:ext cx="2517775" cy="2517775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69216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big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/>
        </p:nvSpPr>
        <p:spPr>
          <a:xfrm>
            <a:off x="558800" y="508000"/>
            <a:ext cx="23266399" cy="12603659"/>
          </a:xfrm>
          <a:prstGeom prst="rect">
            <a:avLst/>
          </a:prstGeom>
          <a:ln w="63500">
            <a:solidFill>
              <a:srgbClr val="ECECEC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6" name="Group 16"/>
          <p:cNvGrpSpPr/>
          <p:nvPr/>
        </p:nvGrpSpPr>
        <p:grpSpPr>
          <a:xfrm>
            <a:off x="20326370" y="12072092"/>
            <a:ext cx="3067658" cy="567561"/>
            <a:chOff x="0" y="0"/>
            <a:chExt cx="3067657" cy="567559"/>
          </a:xfrm>
        </p:grpSpPr>
        <p:sp>
          <p:nvSpPr>
            <p:cNvPr id="12" name="Shape 12"/>
            <p:cNvSpPr/>
            <p:nvPr/>
          </p:nvSpPr>
          <p:spPr>
            <a:xfrm>
              <a:off x="0" y="0"/>
              <a:ext cx="562942" cy="5675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356" y="0"/>
                  </a:moveTo>
                  <a:lnTo>
                    <a:pt x="2244" y="0"/>
                  </a:lnTo>
                  <a:cubicBezTo>
                    <a:pt x="1002" y="0"/>
                    <a:pt x="0" y="1040"/>
                    <a:pt x="0" y="2280"/>
                  </a:cubicBezTo>
                  <a:lnTo>
                    <a:pt x="0" y="19320"/>
                  </a:lnTo>
                  <a:cubicBezTo>
                    <a:pt x="0" y="20560"/>
                    <a:pt x="1002" y="21600"/>
                    <a:pt x="2244" y="21600"/>
                  </a:cubicBezTo>
                  <a:lnTo>
                    <a:pt x="19356" y="21600"/>
                  </a:lnTo>
                  <a:cubicBezTo>
                    <a:pt x="20558" y="21600"/>
                    <a:pt x="21600" y="20560"/>
                    <a:pt x="21600" y="19320"/>
                  </a:cubicBezTo>
                  <a:lnTo>
                    <a:pt x="21600" y="2280"/>
                  </a:lnTo>
                  <a:cubicBezTo>
                    <a:pt x="21600" y="1040"/>
                    <a:pt x="20558" y="0"/>
                    <a:pt x="19356" y="0"/>
                  </a:cubicBezTo>
                  <a:close/>
                  <a:moveTo>
                    <a:pt x="18314" y="2280"/>
                  </a:moveTo>
                  <a:lnTo>
                    <a:pt x="18314" y="5560"/>
                  </a:lnTo>
                  <a:lnTo>
                    <a:pt x="16230" y="5560"/>
                  </a:lnTo>
                  <a:cubicBezTo>
                    <a:pt x="15429" y="5560"/>
                    <a:pt x="15028" y="5960"/>
                    <a:pt x="15028" y="6600"/>
                  </a:cubicBezTo>
                  <a:lnTo>
                    <a:pt x="15028" y="8640"/>
                  </a:lnTo>
                  <a:lnTo>
                    <a:pt x="18314" y="8640"/>
                  </a:lnTo>
                  <a:lnTo>
                    <a:pt x="18314" y="11920"/>
                  </a:lnTo>
                  <a:lnTo>
                    <a:pt x="15028" y="11920"/>
                  </a:lnTo>
                  <a:lnTo>
                    <a:pt x="15028" y="19320"/>
                  </a:lnTo>
                  <a:lnTo>
                    <a:pt x="11942" y="19320"/>
                  </a:lnTo>
                  <a:lnTo>
                    <a:pt x="11942" y="11920"/>
                  </a:lnTo>
                  <a:lnTo>
                    <a:pt x="9658" y="11920"/>
                  </a:lnTo>
                  <a:lnTo>
                    <a:pt x="9658" y="8640"/>
                  </a:lnTo>
                  <a:lnTo>
                    <a:pt x="11942" y="8640"/>
                  </a:lnTo>
                  <a:lnTo>
                    <a:pt x="11942" y="5960"/>
                  </a:lnTo>
                  <a:cubicBezTo>
                    <a:pt x="11942" y="3920"/>
                    <a:pt x="13585" y="2280"/>
                    <a:pt x="15629" y="2280"/>
                  </a:cubicBezTo>
                  <a:lnTo>
                    <a:pt x="18314" y="2280"/>
                  </a:lnTo>
                  <a:close/>
                </a:path>
              </a:pathLst>
            </a:custGeom>
            <a:solidFill>
              <a:srgbClr val="5E748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457200">
                <a:defRPr sz="1800">
                  <a:solidFill>
                    <a:srgbClr val="323232"/>
                  </a:solidFill>
                  <a:latin typeface="Georgia"/>
                  <a:ea typeface="Georgia"/>
                  <a:cs typeface="Georgia"/>
                  <a:sym typeface="Georgia"/>
                </a:defRPr>
              </a:pPr>
              <a:endParaRPr/>
            </a:p>
          </p:txBody>
        </p:sp>
        <p:sp>
          <p:nvSpPr>
            <p:cNvPr id="13" name="Shape 13"/>
            <p:cNvSpPr/>
            <p:nvPr/>
          </p:nvSpPr>
          <p:spPr>
            <a:xfrm>
              <a:off x="1668270" y="0"/>
              <a:ext cx="562943" cy="5675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099" y="7400"/>
                  </a:moveTo>
                  <a:cubicBezTo>
                    <a:pt x="10099" y="6400"/>
                    <a:pt x="9257" y="4320"/>
                    <a:pt x="7814" y="4320"/>
                  </a:cubicBezTo>
                  <a:cubicBezTo>
                    <a:pt x="7013" y="4320"/>
                    <a:pt x="6372" y="4760"/>
                    <a:pt x="6372" y="6200"/>
                  </a:cubicBezTo>
                  <a:cubicBezTo>
                    <a:pt x="6372" y="7400"/>
                    <a:pt x="7013" y="9280"/>
                    <a:pt x="8456" y="9280"/>
                  </a:cubicBezTo>
                  <a:cubicBezTo>
                    <a:pt x="8456" y="9280"/>
                    <a:pt x="10099" y="9080"/>
                    <a:pt x="10099" y="7400"/>
                  </a:cubicBezTo>
                  <a:close/>
                  <a:moveTo>
                    <a:pt x="9257" y="12760"/>
                  </a:moveTo>
                  <a:lnTo>
                    <a:pt x="9057" y="12760"/>
                  </a:lnTo>
                  <a:cubicBezTo>
                    <a:pt x="8656" y="12760"/>
                    <a:pt x="7814" y="12960"/>
                    <a:pt x="7013" y="13160"/>
                  </a:cubicBezTo>
                  <a:cubicBezTo>
                    <a:pt x="6372" y="13400"/>
                    <a:pt x="5570" y="13800"/>
                    <a:pt x="5570" y="14800"/>
                  </a:cubicBezTo>
                  <a:cubicBezTo>
                    <a:pt x="5570" y="16040"/>
                    <a:pt x="6572" y="17280"/>
                    <a:pt x="8656" y="17280"/>
                  </a:cubicBezTo>
                  <a:cubicBezTo>
                    <a:pt x="10299" y="17280"/>
                    <a:pt x="11301" y="16240"/>
                    <a:pt x="11301" y="15240"/>
                  </a:cubicBezTo>
                  <a:cubicBezTo>
                    <a:pt x="11301" y="14400"/>
                    <a:pt x="10700" y="13800"/>
                    <a:pt x="9257" y="12760"/>
                  </a:cubicBezTo>
                  <a:close/>
                  <a:moveTo>
                    <a:pt x="19556" y="0"/>
                  </a:moveTo>
                  <a:lnTo>
                    <a:pt x="2244" y="0"/>
                  </a:lnTo>
                  <a:cubicBezTo>
                    <a:pt x="1042" y="0"/>
                    <a:pt x="0" y="1040"/>
                    <a:pt x="0" y="2280"/>
                  </a:cubicBezTo>
                  <a:lnTo>
                    <a:pt x="0" y="19360"/>
                  </a:lnTo>
                  <a:cubicBezTo>
                    <a:pt x="0" y="20560"/>
                    <a:pt x="1042" y="21600"/>
                    <a:pt x="2244" y="21600"/>
                  </a:cubicBezTo>
                  <a:lnTo>
                    <a:pt x="19556" y="21600"/>
                  </a:lnTo>
                  <a:cubicBezTo>
                    <a:pt x="20598" y="21600"/>
                    <a:pt x="21600" y="20560"/>
                    <a:pt x="21600" y="19360"/>
                  </a:cubicBezTo>
                  <a:lnTo>
                    <a:pt x="21600" y="2280"/>
                  </a:lnTo>
                  <a:cubicBezTo>
                    <a:pt x="21600" y="1040"/>
                    <a:pt x="20598" y="0"/>
                    <a:pt x="19556" y="0"/>
                  </a:cubicBezTo>
                  <a:close/>
                  <a:moveTo>
                    <a:pt x="7814" y="18520"/>
                  </a:moveTo>
                  <a:cubicBezTo>
                    <a:pt x="4729" y="18520"/>
                    <a:pt x="3286" y="16880"/>
                    <a:pt x="3286" y="15440"/>
                  </a:cubicBezTo>
                  <a:cubicBezTo>
                    <a:pt x="3286" y="14800"/>
                    <a:pt x="3486" y="13600"/>
                    <a:pt x="4929" y="12760"/>
                  </a:cubicBezTo>
                  <a:cubicBezTo>
                    <a:pt x="5771" y="12160"/>
                    <a:pt x="6773" y="11960"/>
                    <a:pt x="8215" y="11720"/>
                  </a:cubicBezTo>
                  <a:cubicBezTo>
                    <a:pt x="8015" y="11520"/>
                    <a:pt x="8015" y="11320"/>
                    <a:pt x="8015" y="10720"/>
                  </a:cubicBezTo>
                  <a:cubicBezTo>
                    <a:pt x="8015" y="10520"/>
                    <a:pt x="8015" y="10520"/>
                    <a:pt x="8015" y="10080"/>
                  </a:cubicBezTo>
                  <a:lnTo>
                    <a:pt x="7614" y="10080"/>
                  </a:lnTo>
                  <a:cubicBezTo>
                    <a:pt x="5570" y="10080"/>
                    <a:pt x="4128" y="8640"/>
                    <a:pt x="4128" y="7000"/>
                  </a:cubicBezTo>
                  <a:cubicBezTo>
                    <a:pt x="4128" y="5160"/>
                    <a:pt x="5570" y="3120"/>
                    <a:pt x="8656" y="3120"/>
                  </a:cubicBezTo>
                  <a:lnTo>
                    <a:pt x="13184" y="3120"/>
                  </a:lnTo>
                  <a:lnTo>
                    <a:pt x="12744" y="3520"/>
                  </a:lnTo>
                  <a:lnTo>
                    <a:pt x="11942" y="4320"/>
                  </a:lnTo>
                  <a:lnTo>
                    <a:pt x="11101" y="4320"/>
                  </a:lnTo>
                  <a:cubicBezTo>
                    <a:pt x="11541" y="4760"/>
                    <a:pt x="12142" y="5360"/>
                    <a:pt x="12142" y="6600"/>
                  </a:cubicBezTo>
                  <a:cubicBezTo>
                    <a:pt x="12142" y="8240"/>
                    <a:pt x="11301" y="8840"/>
                    <a:pt x="10499" y="9480"/>
                  </a:cubicBezTo>
                  <a:cubicBezTo>
                    <a:pt x="10299" y="9680"/>
                    <a:pt x="10099" y="9880"/>
                    <a:pt x="10099" y="10280"/>
                  </a:cubicBezTo>
                  <a:cubicBezTo>
                    <a:pt x="10099" y="10720"/>
                    <a:pt x="10299" y="10920"/>
                    <a:pt x="10499" y="10920"/>
                  </a:cubicBezTo>
                  <a:cubicBezTo>
                    <a:pt x="10499" y="11120"/>
                    <a:pt x="10700" y="11120"/>
                    <a:pt x="10900" y="11320"/>
                  </a:cubicBezTo>
                  <a:cubicBezTo>
                    <a:pt x="11742" y="11960"/>
                    <a:pt x="12984" y="12560"/>
                    <a:pt x="12984" y="14400"/>
                  </a:cubicBezTo>
                  <a:cubicBezTo>
                    <a:pt x="12984" y="16240"/>
                    <a:pt x="11541" y="18520"/>
                    <a:pt x="7814" y="18520"/>
                  </a:cubicBezTo>
                  <a:close/>
                  <a:moveTo>
                    <a:pt x="18314" y="10920"/>
                  </a:moveTo>
                  <a:lnTo>
                    <a:pt x="16270" y="10920"/>
                  </a:lnTo>
                  <a:lnTo>
                    <a:pt x="16270" y="12960"/>
                  </a:lnTo>
                  <a:lnTo>
                    <a:pt x="15228" y="12960"/>
                  </a:lnTo>
                  <a:lnTo>
                    <a:pt x="15228" y="10920"/>
                  </a:lnTo>
                  <a:lnTo>
                    <a:pt x="12984" y="10920"/>
                  </a:lnTo>
                  <a:lnTo>
                    <a:pt x="12984" y="9680"/>
                  </a:lnTo>
                  <a:lnTo>
                    <a:pt x="15228" y="9680"/>
                  </a:lnTo>
                  <a:lnTo>
                    <a:pt x="15228" y="7640"/>
                  </a:lnTo>
                  <a:lnTo>
                    <a:pt x="16270" y="7640"/>
                  </a:lnTo>
                  <a:lnTo>
                    <a:pt x="16270" y="9680"/>
                  </a:lnTo>
                  <a:lnTo>
                    <a:pt x="18314" y="9680"/>
                  </a:lnTo>
                  <a:lnTo>
                    <a:pt x="18314" y="10920"/>
                  </a:lnTo>
                  <a:close/>
                </a:path>
              </a:pathLst>
            </a:custGeom>
            <a:solidFill>
              <a:srgbClr val="5E748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457200">
                <a:defRPr sz="1800">
                  <a:solidFill>
                    <a:srgbClr val="323232"/>
                  </a:solidFill>
                  <a:latin typeface="Georgia"/>
                  <a:ea typeface="Georgia"/>
                  <a:cs typeface="Georgia"/>
                  <a:sym typeface="Georgia"/>
                </a:defRPr>
              </a:pPr>
              <a:endParaRPr/>
            </a:p>
          </p:txBody>
        </p:sp>
        <p:sp>
          <p:nvSpPr>
            <p:cNvPr id="14" name="Shape 14"/>
            <p:cNvSpPr/>
            <p:nvPr/>
          </p:nvSpPr>
          <p:spPr>
            <a:xfrm>
              <a:off x="2500097" y="0"/>
              <a:ext cx="567561" cy="5675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320" y="0"/>
                  </a:moveTo>
                  <a:lnTo>
                    <a:pt x="2080" y="0"/>
                  </a:lnTo>
                  <a:cubicBezTo>
                    <a:pt x="1040" y="0"/>
                    <a:pt x="0" y="1040"/>
                    <a:pt x="0" y="2280"/>
                  </a:cubicBezTo>
                  <a:lnTo>
                    <a:pt x="0" y="19360"/>
                  </a:lnTo>
                  <a:cubicBezTo>
                    <a:pt x="0" y="20560"/>
                    <a:pt x="1040" y="21600"/>
                    <a:pt x="2080" y="21600"/>
                  </a:cubicBezTo>
                  <a:lnTo>
                    <a:pt x="19320" y="21600"/>
                  </a:lnTo>
                  <a:cubicBezTo>
                    <a:pt x="20560" y="21600"/>
                    <a:pt x="21600" y="20560"/>
                    <a:pt x="21600" y="19360"/>
                  </a:cubicBezTo>
                  <a:lnTo>
                    <a:pt x="21600" y="2280"/>
                  </a:lnTo>
                  <a:cubicBezTo>
                    <a:pt x="21600" y="1040"/>
                    <a:pt x="20560" y="0"/>
                    <a:pt x="19320" y="0"/>
                  </a:cubicBezTo>
                  <a:close/>
                  <a:moveTo>
                    <a:pt x="10680" y="6600"/>
                  </a:moveTo>
                  <a:cubicBezTo>
                    <a:pt x="13160" y="6600"/>
                    <a:pt x="15000" y="8560"/>
                    <a:pt x="15000" y="10920"/>
                  </a:cubicBezTo>
                  <a:cubicBezTo>
                    <a:pt x="15000" y="13280"/>
                    <a:pt x="13080" y="15240"/>
                    <a:pt x="10680" y="15240"/>
                  </a:cubicBezTo>
                  <a:cubicBezTo>
                    <a:pt x="8320" y="15240"/>
                    <a:pt x="6400" y="13280"/>
                    <a:pt x="6400" y="10920"/>
                  </a:cubicBezTo>
                  <a:cubicBezTo>
                    <a:pt x="6400" y="8560"/>
                    <a:pt x="8440" y="6600"/>
                    <a:pt x="10680" y="6600"/>
                  </a:cubicBezTo>
                  <a:close/>
                  <a:moveTo>
                    <a:pt x="2680" y="19360"/>
                  </a:moveTo>
                  <a:cubicBezTo>
                    <a:pt x="2280" y="19360"/>
                    <a:pt x="2080" y="19120"/>
                    <a:pt x="2080" y="18920"/>
                  </a:cubicBezTo>
                  <a:lnTo>
                    <a:pt x="2080" y="9680"/>
                  </a:lnTo>
                  <a:lnTo>
                    <a:pt x="4320" y="9680"/>
                  </a:lnTo>
                  <a:cubicBezTo>
                    <a:pt x="4320" y="10080"/>
                    <a:pt x="4320" y="10520"/>
                    <a:pt x="4320" y="10920"/>
                  </a:cubicBezTo>
                  <a:cubicBezTo>
                    <a:pt x="4320" y="14400"/>
                    <a:pt x="7200" y="17280"/>
                    <a:pt x="10680" y="17280"/>
                  </a:cubicBezTo>
                  <a:cubicBezTo>
                    <a:pt x="14200" y="17280"/>
                    <a:pt x="17280" y="14400"/>
                    <a:pt x="17280" y="10920"/>
                  </a:cubicBezTo>
                  <a:cubicBezTo>
                    <a:pt x="17280" y="10520"/>
                    <a:pt x="17280" y="10080"/>
                    <a:pt x="17080" y="9680"/>
                  </a:cubicBezTo>
                  <a:lnTo>
                    <a:pt x="19320" y="9680"/>
                  </a:lnTo>
                  <a:lnTo>
                    <a:pt x="19320" y="18920"/>
                  </a:lnTo>
                  <a:cubicBezTo>
                    <a:pt x="19320" y="19120"/>
                    <a:pt x="19120" y="19360"/>
                    <a:pt x="18720" y="19360"/>
                  </a:cubicBezTo>
                  <a:lnTo>
                    <a:pt x="2680" y="19360"/>
                  </a:lnTo>
                  <a:close/>
                  <a:moveTo>
                    <a:pt x="19320" y="4960"/>
                  </a:moveTo>
                  <a:cubicBezTo>
                    <a:pt x="19320" y="5160"/>
                    <a:pt x="19120" y="5360"/>
                    <a:pt x="18720" y="5360"/>
                  </a:cubicBezTo>
                  <a:lnTo>
                    <a:pt x="16680" y="5360"/>
                  </a:lnTo>
                  <a:cubicBezTo>
                    <a:pt x="16240" y="5360"/>
                    <a:pt x="16040" y="5160"/>
                    <a:pt x="16040" y="4960"/>
                  </a:cubicBezTo>
                  <a:lnTo>
                    <a:pt x="16040" y="2680"/>
                  </a:lnTo>
                  <a:cubicBezTo>
                    <a:pt x="16040" y="2480"/>
                    <a:pt x="16240" y="2280"/>
                    <a:pt x="16680" y="2280"/>
                  </a:cubicBezTo>
                  <a:lnTo>
                    <a:pt x="18720" y="2280"/>
                  </a:lnTo>
                  <a:cubicBezTo>
                    <a:pt x="19120" y="2280"/>
                    <a:pt x="19320" y="2480"/>
                    <a:pt x="19320" y="2680"/>
                  </a:cubicBezTo>
                  <a:lnTo>
                    <a:pt x="19320" y="4960"/>
                  </a:lnTo>
                  <a:close/>
                </a:path>
              </a:pathLst>
            </a:custGeom>
            <a:solidFill>
              <a:srgbClr val="5E748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457200">
                <a:defRPr sz="1800">
                  <a:solidFill>
                    <a:srgbClr val="323232"/>
                  </a:solidFill>
                  <a:latin typeface="Georgia"/>
                  <a:ea typeface="Georgia"/>
                  <a:cs typeface="Georgia"/>
                  <a:sym typeface="Georgia"/>
                </a:defRPr>
              </a:pPr>
              <a:endParaRPr/>
            </a:p>
          </p:txBody>
        </p:sp>
        <p:sp>
          <p:nvSpPr>
            <p:cNvPr id="15" name="Shape 15"/>
            <p:cNvSpPr/>
            <p:nvPr/>
          </p:nvSpPr>
          <p:spPr>
            <a:xfrm>
              <a:off x="834135" y="2308"/>
              <a:ext cx="562943" cy="5629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556" y="0"/>
                  </a:moveTo>
                  <a:lnTo>
                    <a:pt x="2244" y="0"/>
                  </a:lnTo>
                  <a:cubicBezTo>
                    <a:pt x="1042" y="0"/>
                    <a:pt x="0" y="1002"/>
                    <a:pt x="0" y="2244"/>
                  </a:cubicBezTo>
                  <a:lnTo>
                    <a:pt x="0" y="19356"/>
                  </a:lnTo>
                  <a:cubicBezTo>
                    <a:pt x="0" y="20598"/>
                    <a:pt x="1042" y="21600"/>
                    <a:pt x="2244" y="21600"/>
                  </a:cubicBezTo>
                  <a:lnTo>
                    <a:pt x="19556" y="21600"/>
                  </a:lnTo>
                  <a:cubicBezTo>
                    <a:pt x="20598" y="21600"/>
                    <a:pt x="21600" y="20598"/>
                    <a:pt x="21600" y="19356"/>
                  </a:cubicBezTo>
                  <a:lnTo>
                    <a:pt x="21600" y="2244"/>
                  </a:lnTo>
                  <a:cubicBezTo>
                    <a:pt x="21600" y="1002"/>
                    <a:pt x="20598" y="0"/>
                    <a:pt x="19556" y="0"/>
                  </a:cubicBezTo>
                  <a:close/>
                  <a:moveTo>
                    <a:pt x="17072" y="7814"/>
                  </a:moveTo>
                  <a:cubicBezTo>
                    <a:pt x="16871" y="12744"/>
                    <a:pt x="13786" y="16270"/>
                    <a:pt x="9057" y="16471"/>
                  </a:cubicBezTo>
                  <a:cubicBezTo>
                    <a:pt x="7013" y="16671"/>
                    <a:pt x="5771" y="16030"/>
                    <a:pt x="4328" y="15228"/>
                  </a:cubicBezTo>
                  <a:cubicBezTo>
                    <a:pt x="5771" y="15429"/>
                    <a:pt x="7614" y="14827"/>
                    <a:pt x="8656" y="13986"/>
                  </a:cubicBezTo>
                  <a:cubicBezTo>
                    <a:pt x="7213" y="13986"/>
                    <a:pt x="6372" y="13184"/>
                    <a:pt x="5971" y="11942"/>
                  </a:cubicBezTo>
                  <a:cubicBezTo>
                    <a:pt x="6372" y="12142"/>
                    <a:pt x="6773" y="11942"/>
                    <a:pt x="7013" y="11942"/>
                  </a:cubicBezTo>
                  <a:cubicBezTo>
                    <a:pt x="5771" y="11501"/>
                    <a:pt x="4929" y="10900"/>
                    <a:pt x="4729" y="9057"/>
                  </a:cubicBezTo>
                  <a:cubicBezTo>
                    <a:pt x="5129" y="9257"/>
                    <a:pt x="5570" y="9458"/>
                    <a:pt x="5971" y="9458"/>
                  </a:cubicBezTo>
                  <a:cubicBezTo>
                    <a:pt x="5129" y="8856"/>
                    <a:pt x="4328" y="6773"/>
                    <a:pt x="5129" y="5530"/>
                  </a:cubicBezTo>
                  <a:cubicBezTo>
                    <a:pt x="6572" y="6973"/>
                    <a:pt x="8215" y="8416"/>
                    <a:pt x="11101" y="8616"/>
                  </a:cubicBezTo>
                  <a:cubicBezTo>
                    <a:pt x="10299" y="5530"/>
                    <a:pt x="14427" y="3887"/>
                    <a:pt x="16070" y="5971"/>
                  </a:cubicBezTo>
                  <a:cubicBezTo>
                    <a:pt x="16871" y="5771"/>
                    <a:pt x="17312" y="5530"/>
                    <a:pt x="17913" y="5330"/>
                  </a:cubicBezTo>
                  <a:cubicBezTo>
                    <a:pt x="17713" y="6171"/>
                    <a:pt x="17312" y="6572"/>
                    <a:pt x="16671" y="6973"/>
                  </a:cubicBezTo>
                  <a:cubicBezTo>
                    <a:pt x="17312" y="6773"/>
                    <a:pt x="17713" y="6773"/>
                    <a:pt x="18114" y="6572"/>
                  </a:cubicBezTo>
                  <a:cubicBezTo>
                    <a:pt x="18114" y="6973"/>
                    <a:pt x="17512" y="7414"/>
                    <a:pt x="17072" y="7814"/>
                  </a:cubicBezTo>
                  <a:close/>
                </a:path>
              </a:pathLst>
            </a:custGeom>
            <a:solidFill>
              <a:srgbClr val="5E748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457200">
                <a:defRPr sz="1800">
                  <a:solidFill>
                    <a:srgbClr val="323232"/>
                  </a:solidFill>
                  <a:latin typeface="Georgia"/>
                  <a:ea typeface="Georgia"/>
                  <a:cs typeface="Georgia"/>
                  <a:sym typeface="Georgia"/>
                </a:defRPr>
              </a:pPr>
              <a:endParaRPr/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1149692" y="11994735"/>
            <a:ext cx="6470613" cy="696876"/>
            <a:chOff x="0" y="0"/>
            <a:chExt cx="6470612" cy="696875"/>
          </a:xfrm>
        </p:grpSpPr>
        <p:sp>
          <p:nvSpPr>
            <p:cNvPr id="17" name="Shape 17"/>
            <p:cNvSpPr/>
            <p:nvPr/>
          </p:nvSpPr>
          <p:spPr>
            <a:xfrm>
              <a:off x="707265" y="0"/>
              <a:ext cx="2514713" cy="381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>
                <a:defRPr sz="1800" b="1">
                  <a:solidFill>
                    <a:srgbClr val="5E7484"/>
                  </a:solidFill>
                  <a:latin typeface="+mn-lt"/>
                  <a:ea typeface="+mn-ea"/>
                  <a:cs typeface="+mn-cs"/>
                  <a:sym typeface="Helvetica"/>
                  <a:hlinkClick r:id="rId2"/>
                </a:defRPr>
              </a:lvl1pPr>
            </a:lstStyle>
            <a:p>
              <a:r>
                <a:rPr>
                  <a:latin typeface="+mn-lt"/>
                  <a:hlinkClick r:id="rId2"/>
                </a:rPr>
                <a:t>WWW.SITE2MAX.PRO</a:t>
              </a:r>
            </a:p>
          </p:txBody>
        </p:sp>
        <p:sp>
          <p:nvSpPr>
            <p:cNvPr id="18" name="Shape 18"/>
            <p:cNvSpPr/>
            <p:nvPr/>
          </p:nvSpPr>
          <p:spPr>
            <a:xfrm>
              <a:off x="704449" y="315875"/>
              <a:ext cx="5766164" cy="381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l">
                <a:defRPr sz="1800">
                  <a:solidFill>
                    <a:srgbClr val="5E7484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r>
                <a:rPr>
                  <a:latin typeface="+mn-lt"/>
                </a:rPr>
                <a:t>Free PowerPoint &amp; KeyNote Templates</a:t>
              </a:r>
            </a:p>
          </p:txBody>
        </p:sp>
        <p:grpSp>
          <p:nvGrpSpPr>
            <p:cNvPr id="29" name="Group 29"/>
            <p:cNvGrpSpPr/>
            <p:nvPr/>
          </p:nvGrpSpPr>
          <p:grpSpPr>
            <a:xfrm>
              <a:off x="0" y="103781"/>
              <a:ext cx="591162" cy="508658"/>
              <a:chOff x="0" y="0"/>
              <a:chExt cx="591161" cy="508657"/>
            </a:xfrm>
          </p:grpSpPr>
          <p:sp>
            <p:nvSpPr>
              <p:cNvPr id="19" name="Shape 19"/>
              <p:cNvSpPr/>
              <p:nvPr/>
            </p:nvSpPr>
            <p:spPr>
              <a:xfrm>
                <a:off x="1493" y="0"/>
                <a:ext cx="157323" cy="15262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61" h="21445" extrusionOk="0">
                    <a:moveTo>
                      <a:pt x="76" y="20289"/>
                    </a:moveTo>
                    <a:lnTo>
                      <a:pt x="0" y="1360"/>
                    </a:lnTo>
                    <a:cubicBezTo>
                      <a:pt x="-10" y="1007"/>
                      <a:pt x="120" y="664"/>
                      <a:pt x="360" y="410"/>
                    </a:cubicBezTo>
                    <a:cubicBezTo>
                      <a:pt x="733" y="16"/>
                      <a:pt x="1302" y="-107"/>
                      <a:pt x="1798" y="98"/>
                    </a:cubicBezTo>
                    <a:lnTo>
                      <a:pt x="20652" y="7385"/>
                    </a:lnTo>
                    <a:cubicBezTo>
                      <a:pt x="20896" y="7491"/>
                      <a:pt x="21105" y="7652"/>
                      <a:pt x="21269" y="7853"/>
                    </a:cubicBezTo>
                    <a:cubicBezTo>
                      <a:pt x="21398" y="8010"/>
                      <a:pt x="21500" y="8195"/>
                      <a:pt x="21541" y="8404"/>
                    </a:cubicBezTo>
                    <a:cubicBezTo>
                      <a:pt x="21590" y="8654"/>
                      <a:pt x="21546" y="8905"/>
                      <a:pt x="21446" y="9124"/>
                    </a:cubicBezTo>
                    <a:cubicBezTo>
                      <a:pt x="21331" y="9377"/>
                      <a:pt x="21139" y="9593"/>
                      <a:pt x="20887" y="9735"/>
                    </a:cubicBezTo>
                    <a:lnTo>
                      <a:pt x="1482" y="21324"/>
                    </a:lnTo>
                    <a:cubicBezTo>
                      <a:pt x="1182" y="21493"/>
                      <a:pt x="817" y="21484"/>
                      <a:pt x="525" y="21302"/>
                    </a:cubicBezTo>
                    <a:cubicBezTo>
                      <a:pt x="187" y="21090"/>
                      <a:pt x="9" y="20689"/>
                      <a:pt x="76" y="20289"/>
                    </a:cubicBezTo>
                    <a:close/>
                  </a:path>
                </a:pathLst>
              </a:custGeom>
              <a:solidFill>
                <a:srgbClr val="5E748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/>
                </a:pPr>
                <a:endParaRPr>
                  <a:latin typeface="+mn-lt"/>
                </a:endParaRPr>
              </a:p>
            </p:txBody>
          </p:sp>
          <p:sp>
            <p:nvSpPr>
              <p:cNvPr id="20" name="Shape 20"/>
              <p:cNvSpPr/>
              <p:nvPr/>
            </p:nvSpPr>
            <p:spPr>
              <a:xfrm>
                <a:off x="1168" y="173768"/>
                <a:ext cx="128123" cy="10138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059" h="20967" extrusionOk="0">
                    <a:moveTo>
                      <a:pt x="14" y="12680"/>
                    </a:moveTo>
                    <a:lnTo>
                      <a:pt x="14" y="19280"/>
                    </a:lnTo>
                    <a:cubicBezTo>
                      <a:pt x="-42" y="19719"/>
                      <a:pt x="74" y="20165"/>
                      <a:pt x="324" y="20481"/>
                    </a:cubicBezTo>
                    <a:cubicBezTo>
                      <a:pt x="757" y="21028"/>
                      <a:pt x="1418" y="21061"/>
                      <a:pt x="2007" y="20838"/>
                    </a:cubicBezTo>
                    <a:cubicBezTo>
                      <a:pt x="2230" y="20754"/>
                      <a:pt x="2445" y="20636"/>
                      <a:pt x="2647" y="20485"/>
                    </a:cubicBezTo>
                    <a:lnTo>
                      <a:pt x="19339" y="8413"/>
                    </a:lnTo>
                    <a:cubicBezTo>
                      <a:pt x="21016" y="7110"/>
                      <a:pt x="21558" y="4359"/>
                      <a:pt x="20559" y="2221"/>
                    </a:cubicBezTo>
                    <a:cubicBezTo>
                      <a:pt x="19637" y="250"/>
                      <a:pt x="17688" y="-539"/>
                      <a:pt x="16025" y="386"/>
                    </a:cubicBezTo>
                    <a:lnTo>
                      <a:pt x="710" y="11183"/>
                    </a:lnTo>
                    <a:cubicBezTo>
                      <a:pt x="471" y="11359"/>
                      <a:pt x="279" y="11620"/>
                      <a:pt x="157" y="11932"/>
                    </a:cubicBezTo>
                    <a:cubicBezTo>
                      <a:pt x="66" y="12165"/>
                      <a:pt x="17" y="12421"/>
                      <a:pt x="14" y="12680"/>
                    </a:cubicBezTo>
                    <a:close/>
                  </a:path>
                </a:pathLst>
              </a:custGeom>
              <a:solidFill>
                <a:srgbClr val="5E748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/>
                </a:pPr>
                <a:endParaRPr>
                  <a:latin typeface="+mn-lt"/>
                </a:endParaRPr>
              </a:p>
            </p:txBody>
          </p:sp>
          <p:sp>
            <p:nvSpPr>
              <p:cNvPr id="21" name="Shape 21"/>
              <p:cNvSpPr/>
              <p:nvPr/>
            </p:nvSpPr>
            <p:spPr>
              <a:xfrm>
                <a:off x="0" y="228851"/>
                <a:ext cx="295414" cy="27980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90" h="21107" extrusionOk="0">
                    <a:moveTo>
                      <a:pt x="471" y="7906"/>
                    </a:moveTo>
                    <a:lnTo>
                      <a:pt x="13581" y="457"/>
                    </a:lnTo>
                    <a:cubicBezTo>
                      <a:pt x="15392" y="-487"/>
                      <a:pt x="17599" y="70"/>
                      <a:pt x="18783" y="1769"/>
                    </a:cubicBezTo>
                    <a:cubicBezTo>
                      <a:pt x="20248" y="3871"/>
                      <a:pt x="19645" y="6818"/>
                      <a:pt x="17481" y="8128"/>
                    </a:cubicBezTo>
                    <a:lnTo>
                      <a:pt x="12198" y="11071"/>
                    </a:lnTo>
                    <a:cubicBezTo>
                      <a:pt x="11994" y="11210"/>
                      <a:pt x="11865" y="11441"/>
                      <a:pt x="11851" y="11693"/>
                    </a:cubicBezTo>
                    <a:cubicBezTo>
                      <a:pt x="11835" y="11962"/>
                      <a:pt x="11951" y="12221"/>
                      <a:pt x="12160" y="12383"/>
                    </a:cubicBezTo>
                    <a:lnTo>
                      <a:pt x="19975" y="16959"/>
                    </a:lnTo>
                    <a:cubicBezTo>
                      <a:pt x="20263" y="17139"/>
                      <a:pt x="20576" y="17273"/>
                      <a:pt x="20903" y="17355"/>
                    </a:cubicBezTo>
                    <a:cubicBezTo>
                      <a:pt x="21128" y="17412"/>
                      <a:pt x="21358" y="17444"/>
                      <a:pt x="21590" y="17451"/>
                    </a:cubicBezTo>
                    <a:lnTo>
                      <a:pt x="21590" y="21105"/>
                    </a:lnTo>
                    <a:cubicBezTo>
                      <a:pt x="21408" y="21113"/>
                      <a:pt x="21226" y="21099"/>
                      <a:pt x="21048" y="21063"/>
                    </a:cubicBezTo>
                    <a:cubicBezTo>
                      <a:pt x="20857" y="21025"/>
                      <a:pt x="20672" y="20963"/>
                      <a:pt x="20492" y="20889"/>
                    </a:cubicBezTo>
                    <a:cubicBezTo>
                      <a:pt x="20290" y="20804"/>
                      <a:pt x="20093" y="20703"/>
                      <a:pt x="19905" y="20586"/>
                    </a:cubicBezTo>
                    <a:lnTo>
                      <a:pt x="421" y="9395"/>
                    </a:lnTo>
                    <a:cubicBezTo>
                      <a:pt x="169" y="9255"/>
                      <a:pt x="9" y="8988"/>
                      <a:pt x="0" y="8693"/>
                    </a:cubicBezTo>
                    <a:cubicBezTo>
                      <a:pt x="-10" y="8357"/>
                      <a:pt x="175" y="8047"/>
                      <a:pt x="471" y="7906"/>
                    </a:cubicBezTo>
                    <a:close/>
                  </a:path>
                </a:pathLst>
              </a:custGeom>
              <a:solidFill>
                <a:srgbClr val="5E748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/>
                </a:pPr>
                <a:endParaRPr>
                  <a:latin typeface="+mn-lt"/>
                </a:endParaRPr>
              </a:p>
            </p:txBody>
          </p:sp>
          <p:sp>
            <p:nvSpPr>
              <p:cNvPr id="22" name="Shape 22"/>
              <p:cNvSpPr/>
              <p:nvPr/>
            </p:nvSpPr>
            <p:spPr>
              <a:xfrm>
                <a:off x="189045" y="262322"/>
                <a:ext cx="45114" cy="45114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>
                  <a:latin typeface="+mn-lt"/>
                </a:endParaRPr>
              </a:p>
            </p:txBody>
          </p:sp>
          <p:sp>
            <p:nvSpPr>
              <p:cNvPr id="23" name="Shape 23"/>
              <p:cNvSpPr/>
              <p:nvPr/>
            </p:nvSpPr>
            <p:spPr>
              <a:xfrm>
                <a:off x="207835" y="56337"/>
                <a:ext cx="173029" cy="5073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20" h="21513" extrusionOk="0">
                    <a:moveTo>
                      <a:pt x="675" y="0"/>
                    </a:moveTo>
                    <a:cubicBezTo>
                      <a:pt x="421" y="21"/>
                      <a:pt x="190" y="524"/>
                      <a:pt x="77" y="1306"/>
                    </a:cubicBezTo>
                    <a:cubicBezTo>
                      <a:pt x="-114" y="2623"/>
                      <a:pt x="64" y="4217"/>
                      <a:pt x="462" y="4762"/>
                    </a:cubicBezTo>
                    <a:lnTo>
                      <a:pt x="9181" y="20142"/>
                    </a:lnTo>
                    <a:cubicBezTo>
                      <a:pt x="9676" y="21045"/>
                      <a:pt x="10229" y="21516"/>
                      <a:pt x="10790" y="21513"/>
                    </a:cubicBezTo>
                    <a:cubicBezTo>
                      <a:pt x="11347" y="21509"/>
                      <a:pt x="11895" y="21039"/>
                      <a:pt x="12387" y="20142"/>
                    </a:cubicBezTo>
                    <a:lnTo>
                      <a:pt x="20939" y="4999"/>
                    </a:lnTo>
                    <a:cubicBezTo>
                      <a:pt x="21290" y="4534"/>
                      <a:pt x="21486" y="3254"/>
                      <a:pt x="21399" y="2003"/>
                    </a:cubicBezTo>
                    <a:cubicBezTo>
                      <a:pt x="21313" y="755"/>
                      <a:pt x="20971" y="-84"/>
                      <a:pt x="20598" y="36"/>
                    </a:cubicBezTo>
                    <a:lnTo>
                      <a:pt x="675" y="0"/>
                    </a:lnTo>
                    <a:close/>
                  </a:path>
                </a:pathLst>
              </a:custGeom>
              <a:solidFill>
                <a:srgbClr val="5E748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/>
                </a:pPr>
                <a:endParaRPr>
                  <a:latin typeface="+mn-lt"/>
                </a:endParaRPr>
              </a:p>
            </p:txBody>
          </p:sp>
          <p:sp>
            <p:nvSpPr>
              <p:cNvPr id="24" name="Shape 24"/>
              <p:cNvSpPr/>
              <p:nvPr/>
            </p:nvSpPr>
            <p:spPr>
              <a:xfrm>
                <a:off x="255606" y="392618"/>
                <a:ext cx="78502" cy="319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30" h="21540" extrusionOk="0">
                    <a:moveTo>
                      <a:pt x="1655" y="0"/>
                    </a:moveTo>
                    <a:lnTo>
                      <a:pt x="19650" y="0"/>
                    </a:lnTo>
                    <a:cubicBezTo>
                      <a:pt x="20512" y="239"/>
                      <a:pt x="21199" y="1904"/>
                      <a:pt x="21313" y="4037"/>
                    </a:cubicBezTo>
                    <a:cubicBezTo>
                      <a:pt x="21412" y="5877"/>
                      <a:pt x="21056" y="7685"/>
                      <a:pt x="20410" y="8623"/>
                    </a:cubicBezTo>
                    <a:lnTo>
                      <a:pt x="12944" y="20137"/>
                    </a:lnTo>
                    <a:cubicBezTo>
                      <a:pt x="12358" y="20996"/>
                      <a:pt x="11696" y="21476"/>
                      <a:pt x="11016" y="21534"/>
                    </a:cubicBezTo>
                    <a:cubicBezTo>
                      <a:pt x="10241" y="21600"/>
                      <a:pt x="9474" y="21115"/>
                      <a:pt x="8806" y="20137"/>
                    </a:cubicBezTo>
                    <a:lnTo>
                      <a:pt x="959" y="8655"/>
                    </a:lnTo>
                    <a:cubicBezTo>
                      <a:pt x="174" y="7554"/>
                      <a:pt x="-188" y="5229"/>
                      <a:pt x="96" y="3106"/>
                    </a:cubicBezTo>
                    <a:cubicBezTo>
                      <a:pt x="324" y="1400"/>
                      <a:pt x="934" y="184"/>
                      <a:pt x="1655" y="0"/>
                    </a:cubicBezTo>
                    <a:close/>
                  </a:path>
                </a:pathLst>
              </a:custGeom>
              <a:solidFill>
                <a:srgbClr val="5E748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/>
                </a:pPr>
                <a:endParaRPr>
                  <a:latin typeface="+mn-lt"/>
                </a:endParaRPr>
              </a:p>
            </p:txBody>
          </p:sp>
          <p:sp>
            <p:nvSpPr>
              <p:cNvPr id="25" name="Shape 25"/>
              <p:cNvSpPr/>
              <p:nvPr/>
            </p:nvSpPr>
            <p:spPr>
              <a:xfrm>
                <a:off x="462326" y="173764"/>
                <a:ext cx="128122" cy="10138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059" h="20967" extrusionOk="0">
                    <a:moveTo>
                      <a:pt x="21045" y="12680"/>
                    </a:moveTo>
                    <a:lnTo>
                      <a:pt x="21045" y="19280"/>
                    </a:lnTo>
                    <a:cubicBezTo>
                      <a:pt x="21101" y="19719"/>
                      <a:pt x="20985" y="20165"/>
                      <a:pt x="20735" y="20481"/>
                    </a:cubicBezTo>
                    <a:cubicBezTo>
                      <a:pt x="20302" y="21028"/>
                      <a:pt x="19641" y="21061"/>
                      <a:pt x="19052" y="20838"/>
                    </a:cubicBezTo>
                    <a:cubicBezTo>
                      <a:pt x="18829" y="20754"/>
                      <a:pt x="18614" y="20636"/>
                      <a:pt x="18412" y="20485"/>
                    </a:cubicBezTo>
                    <a:lnTo>
                      <a:pt x="1720" y="8413"/>
                    </a:lnTo>
                    <a:cubicBezTo>
                      <a:pt x="43" y="7110"/>
                      <a:pt x="-499" y="4359"/>
                      <a:pt x="500" y="2221"/>
                    </a:cubicBezTo>
                    <a:cubicBezTo>
                      <a:pt x="1422" y="250"/>
                      <a:pt x="3371" y="-539"/>
                      <a:pt x="5034" y="386"/>
                    </a:cubicBezTo>
                    <a:lnTo>
                      <a:pt x="20349" y="11183"/>
                    </a:lnTo>
                    <a:cubicBezTo>
                      <a:pt x="20588" y="11359"/>
                      <a:pt x="20780" y="11620"/>
                      <a:pt x="20902" y="11932"/>
                    </a:cubicBezTo>
                    <a:cubicBezTo>
                      <a:pt x="20993" y="12165"/>
                      <a:pt x="21042" y="12421"/>
                      <a:pt x="21045" y="12680"/>
                    </a:cubicBezTo>
                    <a:close/>
                  </a:path>
                </a:pathLst>
              </a:custGeom>
              <a:solidFill>
                <a:srgbClr val="5E748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/>
                </a:pPr>
                <a:endParaRPr>
                  <a:latin typeface="+mn-lt"/>
                </a:endParaRPr>
              </a:p>
            </p:txBody>
          </p:sp>
          <p:sp>
            <p:nvSpPr>
              <p:cNvPr id="26" name="Shape 26"/>
              <p:cNvSpPr/>
              <p:nvPr/>
            </p:nvSpPr>
            <p:spPr>
              <a:xfrm>
                <a:off x="433839" y="0"/>
                <a:ext cx="157323" cy="15262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61" h="21445" extrusionOk="0">
                    <a:moveTo>
                      <a:pt x="21485" y="20289"/>
                    </a:moveTo>
                    <a:lnTo>
                      <a:pt x="21561" y="1360"/>
                    </a:lnTo>
                    <a:cubicBezTo>
                      <a:pt x="21571" y="1007"/>
                      <a:pt x="21441" y="664"/>
                      <a:pt x="21201" y="410"/>
                    </a:cubicBezTo>
                    <a:cubicBezTo>
                      <a:pt x="20828" y="16"/>
                      <a:pt x="20259" y="-107"/>
                      <a:pt x="19763" y="98"/>
                    </a:cubicBezTo>
                    <a:lnTo>
                      <a:pt x="909" y="7385"/>
                    </a:lnTo>
                    <a:cubicBezTo>
                      <a:pt x="665" y="7491"/>
                      <a:pt x="456" y="7652"/>
                      <a:pt x="292" y="7853"/>
                    </a:cubicBezTo>
                    <a:cubicBezTo>
                      <a:pt x="163" y="8010"/>
                      <a:pt x="61" y="8195"/>
                      <a:pt x="20" y="8404"/>
                    </a:cubicBezTo>
                    <a:cubicBezTo>
                      <a:pt x="-29" y="8654"/>
                      <a:pt x="15" y="8905"/>
                      <a:pt x="115" y="9124"/>
                    </a:cubicBezTo>
                    <a:cubicBezTo>
                      <a:pt x="230" y="9377"/>
                      <a:pt x="422" y="9593"/>
                      <a:pt x="674" y="9735"/>
                    </a:cubicBezTo>
                    <a:lnTo>
                      <a:pt x="20079" y="21324"/>
                    </a:lnTo>
                    <a:cubicBezTo>
                      <a:pt x="20379" y="21493"/>
                      <a:pt x="20744" y="21484"/>
                      <a:pt x="21036" y="21302"/>
                    </a:cubicBezTo>
                    <a:cubicBezTo>
                      <a:pt x="21374" y="21090"/>
                      <a:pt x="21552" y="20689"/>
                      <a:pt x="21485" y="20289"/>
                    </a:cubicBezTo>
                    <a:close/>
                  </a:path>
                </a:pathLst>
              </a:custGeom>
              <a:solidFill>
                <a:srgbClr val="5E748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/>
                </a:pPr>
                <a:endParaRPr>
                  <a:latin typeface="+mn-lt"/>
                </a:endParaRPr>
              </a:p>
            </p:txBody>
          </p:sp>
          <p:sp>
            <p:nvSpPr>
              <p:cNvPr id="27" name="Shape 27"/>
              <p:cNvSpPr/>
              <p:nvPr/>
            </p:nvSpPr>
            <p:spPr>
              <a:xfrm>
                <a:off x="293590" y="228849"/>
                <a:ext cx="295414" cy="27980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90" h="21107" extrusionOk="0">
                    <a:moveTo>
                      <a:pt x="21119" y="7906"/>
                    </a:moveTo>
                    <a:lnTo>
                      <a:pt x="8009" y="457"/>
                    </a:lnTo>
                    <a:cubicBezTo>
                      <a:pt x="6198" y="-487"/>
                      <a:pt x="3991" y="70"/>
                      <a:pt x="2807" y="1769"/>
                    </a:cubicBezTo>
                    <a:cubicBezTo>
                      <a:pt x="1342" y="3871"/>
                      <a:pt x="1945" y="6818"/>
                      <a:pt x="4109" y="8128"/>
                    </a:cubicBezTo>
                    <a:lnTo>
                      <a:pt x="9392" y="11071"/>
                    </a:lnTo>
                    <a:cubicBezTo>
                      <a:pt x="9596" y="11210"/>
                      <a:pt x="9725" y="11441"/>
                      <a:pt x="9739" y="11693"/>
                    </a:cubicBezTo>
                    <a:cubicBezTo>
                      <a:pt x="9755" y="11962"/>
                      <a:pt x="9639" y="12221"/>
                      <a:pt x="9430" y="12383"/>
                    </a:cubicBezTo>
                    <a:lnTo>
                      <a:pt x="1615" y="16959"/>
                    </a:lnTo>
                    <a:cubicBezTo>
                      <a:pt x="1327" y="17139"/>
                      <a:pt x="1014" y="17273"/>
                      <a:pt x="687" y="17355"/>
                    </a:cubicBezTo>
                    <a:cubicBezTo>
                      <a:pt x="462" y="17412"/>
                      <a:pt x="232" y="17444"/>
                      <a:pt x="0" y="17451"/>
                    </a:cubicBezTo>
                    <a:lnTo>
                      <a:pt x="0" y="21105"/>
                    </a:lnTo>
                    <a:cubicBezTo>
                      <a:pt x="182" y="21113"/>
                      <a:pt x="364" y="21099"/>
                      <a:pt x="542" y="21063"/>
                    </a:cubicBezTo>
                    <a:cubicBezTo>
                      <a:pt x="733" y="21025"/>
                      <a:pt x="918" y="20963"/>
                      <a:pt x="1098" y="20889"/>
                    </a:cubicBezTo>
                    <a:cubicBezTo>
                      <a:pt x="1300" y="20804"/>
                      <a:pt x="1497" y="20703"/>
                      <a:pt x="1685" y="20586"/>
                    </a:cubicBezTo>
                    <a:lnTo>
                      <a:pt x="21169" y="9395"/>
                    </a:lnTo>
                    <a:cubicBezTo>
                      <a:pt x="21421" y="9255"/>
                      <a:pt x="21581" y="8988"/>
                      <a:pt x="21590" y="8693"/>
                    </a:cubicBezTo>
                    <a:cubicBezTo>
                      <a:pt x="21600" y="8357"/>
                      <a:pt x="21415" y="8047"/>
                      <a:pt x="21119" y="7906"/>
                    </a:cubicBezTo>
                    <a:close/>
                  </a:path>
                </a:pathLst>
              </a:custGeom>
              <a:solidFill>
                <a:srgbClr val="5E748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/>
                </a:pPr>
                <a:endParaRPr>
                  <a:latin typeface="+mn-lt"/>
                </a:endParaRPr>
              </a:p>
            </p:txBody>
          </p:sp>
          <p:sp>
            <p:nvSpPr>
              <p:cNvPr id="28" name="Shape 28"/>
              <p:cNvSpPr/>
              <p:nvPr/>
            </p:nvSpPr>
            <p:spPr>
              <a:xfrm>
                <a:off x="354848" y="262322"/>
                <a:ext cx="45114" cy="45114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>
                  <a:latin typeface="+mn-lt"/>
                </a:endParaRPr>
              </a:p>
            </p:txBody>
          </p:sp>
        </p:grpSp>
      </p:grpSp>
      <p:sp>
        <p:nvSpPr>
          <p:cNvPr id="31" name="Shape 3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  <p:sp>
        <p:nvSpPr>
          <p:cNvPr id="4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-48277" y="-14288"/>
            <a:ext cx="12608791" cy="13744576"/>
          </a:xfrm>
          <a:custGeom>
            <a:avLst/>
            <a:gdLst>
              <a:gd name="connsiteX0" fmla="*/ 0 w 8369300"/>
              <a:gd name="connsiteY0" fmla="*/ 13744576 h 13744576"/>
              <a:gd name="connsiteX1" fmla="*/ 0 w 8369300"/>
              <a:gd name="connsiteY1" fmla="*/ 0 h 13744576"/>
              <a:gd name="connsiteX2" fmla="*/ 8369300 w 8369300"/>
              <a:gd name="connsiteY2" fmla="*/ 0 h 13744576"/>
              <a:gd name="connsiteX3" fmla="*/ 8369300 w 8369300"/>
              <a:gd name="connsiteY3" fmla="*/ 13744576 h 13744576"/>
              <a:gd name="connsiteX4" fmla="*/ 0 w 8369300"/>
              <a:gd name="connsiteY4" fmla="*/ 13744576 h 13744576"/>
              <a:gd name="connsiteX0" fmla="*/ 0 w 12608791"/>
              <a:gd name="connsiteY0" fmla="*/ 13744576 h 13744576"/>
              <a:gd name="connsiteX1" fmla="*/ 0 w 12608791"/>
              <a:gd name="connsiteY1" fmla="*/ 0 h 13744576"/>
              <a:gd name="connsiteX2" fmla="*/ 12608791 w 12608791"/>
              <a:gd name="connsiteY2" fmla="*/ 27709 h 13744576"/>
              <a:gd name="connsiteX3" fmla="*/ 8369300 w 12608791"/>
              <a:gd name="connsiteY3" fmla="*/ 13744576 h 13744576"/>
              <a:gd name="connsiteX4" fmla="*/ 0 w 12608791"/>
              <a:gd name="connsiteY4" fmla="*/ 13744576 h 13744576"/>
              <a:gd name="connsiteX0" fmla="*/ 0 w 12608791"/>
              <a:gd name="connsiteY0" fmla="*/ 13744576 h 13744576"/>
              <a:gd name="connsiteX1" fmla="*/ 0 w 12608791"/>
              <a:gd name="connsiteY1" fmla="*/ 0 h 13744576"/>
              <a:gd name="connsiteX2" fmla="*/ 12608791 w 12608791"/>
              <a:gd name="connsiteY2" fmla="*/ 27709 h 13744576"/>
              <a:gd name="connsiteX3" fmla="*/ 8369300 w 12608791"/>
              <a:gd name="connsiteY3" fmla="*/ 13744576 h 13744576"/>
              <a:gd name="connsiteX4" fmla="*/ 0 w 12608791"/>
              <a:gd name="connsiteY4" fmla="*/ 13744576 h 13744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08791" h="13744576">
                <a:moveTo>
                  <a:pt x="0" y="13744576"/>
                </a:moveTo>
                <a:lnTo>
                  <a:pt x="0" y="0"/>
                </a:lnTo>
                <a:lnTo>
                  <a:pt x="12608791" y="27709"/>
                </a:lnTo>
                <a:lnTo>
                  <a:pt x="8369300" y="13744576"/>
                </a:lnTo>
                <a:lnTo>
                  <a:pt x="0" y="13744576"/>
                </a:lnTo>
                <a:close/>
              </a:path>
            </a:pathLst>
          </a:cu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73012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big photo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/>
        </p:nvSpPr>
        <p:spPr>
          <a:xfrm>
            <a:off x="558800" y="508000"/>
            <a:ext cx="23266399" cy="12603659"/>
          </a:xfrm>
          <a:prstGeom prst="rect">
            <a:avLst/>
          </a:prstGeom>
          <a:ln w="63500">
            <a:solidFill>
              <a:srgbClr val="ECECEC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6" name="Group 16"/>
          <p:cNvGrpSpPr/>
          <p:nvPr/>
        </p:nvGrpSpPr>
        <p:grpSpPr>
          <a:xfrm>
            <a:off x="20326370" y="12072092"/>
            <a:ext cx="3067658" cy="567561"/>
            <a:chOff x="0" y="0"/>
            <a:chExt cx="3067657" cy="567559"/>
          </a:xfrm>
        </p:grpSpPr>
        <p:sp>
          <p:nvSpPr>
            <p:cNvPr id="12" name="Shape 12"/>
            <p:cNvSpPr/>
            <p:nvPr/>
          </p:nvSpPr>
          <p:spPr>
            <a:xfrm>
              <a:off x="0" y="0"/>
              <a:ext cx="562942" cy="5675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356" y="0"/>
                  </a:moveTo>
                  <a:lnTo>
                    <a:pt x="2244" y="0"/>
                  </a:lnTo>
                  <a:cubicBezTo>
                    <a:pt x="1002" y="0"/>
                    <a:pt x="0" y="1040"/>
                    <a:pt x="0" y="2280"/>
                  </a:cubicBezTo>
                  <a:lnTo>
                    <a:pt x="0" y="19320"/>
                  </a:lnTo>
                  <a:cubicBezTo>
                    <a:pt x="0" y="20560"/>
                    <a:pt x="1002" y="21600"/>
                    <a:pt x="2244" y="21600"/>
                  </a:cubicBezTo>
                  <a:lnTo>
                    <a:pt x="19356" y="21600"/>
                  </a:lnTo>
                  <a:cubicBezTo>
                    <a:pt x="20558" y="21600"/>
                    <a:pt x="21600" y="20560"/>
                    <a:pt x="21600" y="19320"/>
                  </a:cubicBezTo>
                  <a:lnTo>
                    <a:pt x="21600" y="2280"/>
                  </a:lnTo>
                  <a:cubicBezTo>
                    <a:pt x="21600" y="1040"/>
                    <a:pt x="20558" y="0"/>
                    <a:pt x="19356" y="0"/>
                  </a:cubicBezTo>
                  <a:close/>
                  <a:moveTo>
                    <a:pt x="18314" y="2280"/>
                  </a:moveTo>
                  <a:lnTo>
                    <a:pt x="18314" y="5560"/>
                  </a:lnTo>
                  <a:lnTo>
                    <a:pt x="16230" y="5560"/>
                  </a:lnTo>
                  <a:cubicBezTo>
                    <a:pt x="15429" y="5560"/>
                    <a:pt x="15028" y="5960"/>
                    <a:pt x="15028" y="6600"/>
                  </a:cubicBezTo>
                  <a:lnTo>
                    <a:pt x="15028" y="8640"/>
                  </a:lnTo>
                  <a:lnTo>
                    <a:pt x="18314" y="8640"/>
                  </a:lnTo>
                  <a:lnTo>
                    <a:pt x="18314" y="11920"/>
                  </a:lnTo>
                  <a:lnTo>
                    <a:pt x="15028" y="11920"/>
                  </a:lnTo>
                  <a:lnTo>
                    <a:pt x="15028" y="19320"/>
                  </a:lnTo>
                  <a:lnTo>
                    <a:pt x="11942" y="19320"/>
                  </a:lnTo>
                  <a:lnTo>
                    <a:pt x="11942" y="11920"/>
                  </a:lnTo>
                  <a:lnTo>
                    <a:pt x="9658" y="11920"/>
                  </a:lnTo>
                  <a:lnTo>
                    <a:pt x="9658" y="8640"/>
                  </a:lnTo>
                  <a:lnTo>
                    <a:pt x="11942" y="8640"/>
                  </a:lnTo>
                  <a:lnTo>
                    <a:pt x="11942" y="5960"/>
                  </a:lnTo>
                  <a:cubicBezTo>
                    <a:pt x="11942" y="3920"/>
                    <a:pt x="13585" y="2280"/>
                    <a:pt x="15629" y="2280"/>
                  </a:cubicBezTo>
                  <a:lnTo>
                    <a:pt x="18314" y="2280"/>
                  </a:lnTo>
                  <a:close/>
                </a:path>
              </a:pathLst>
            </a:custGeom>
            <a:solidFill>
              <a:srgbClr val="5E748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457200">
                <a:defRPr sz="1800">
                  <a:solidFill>
                    <a:srgbClr val="323232"/>
                  </a:solidFill>
                  <a:latin typeface="Georgia"/>
                  <a:ea typeface="Georgia"/>
                  <a:cs typeface="Georgia"/>
                  <a:sym typeface="Georgia"/>
                </a:defRPr>
              </a:pPr>
              <a:endParaRPr/>
            </a:p>
          </p:txBody>
        </p:sp>
        <p:sp>
          <p:nvSpPr>
            <p:cNvPr id="13" name="Shape 13"/>
            <p:cNvSpPr/>
            <p:nvPr/>
          </p:nvSpPr>
          <p:spPr>
            <a:xfrm>
              <a:off x="1668270" y="0"/>
              <a:ext cx="562943" cy="5675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099" y="7400"/>
                  </a:moveTo>
                  <a:cubicBezTo>
                    <a:pt x="10099" y="6400"/>
                    <a:pt x="9257" y="4320"/>
                    <a:pt x="7814" y="4320"/>
                  </a:cubicBezTo>
                  <a:cubicBezTo>
                    <a:pt x="7013" y="4320"/>
                    <a:pt x="6372" y="4760"/>
                    <a:pt x="6372" y="6200"/>
                  </a:cubicBezTo>
                  <a:cubicBezTo>
                    <a:pt x="6372" y="7400"/>
                    <a:pt x="7013" y="9280"/>
                    <a:pt x="8456" y="9280"/>
                  </a:cubicBezTo>
                  <a:cubicBezTo>
                    <a:pt x="8456" y="9280"/>
                    <a:pt x="10099" y="9080"/>
                    <a:pt x="10099" y="7400"/>
                  </a:cubicBezTo>
                  <a:close/>
                  <a:moveTo>
                    <a:pt x="9257" y="12760"/>
                  </a:moveTo>
                  <a:lnTo>
                    <a:pt x="9057" y="12760"/>
                  </a:lnTo>
                  <a:cubicBezTo>
                    <a:pt x="8656" y="12760"/>
                    <a:pt x="7814" y="12960"/>
                    <a:pt x="7013" y="13160"/>
                  </a:cubicBezTo>
                  <a:cubicBezTo>
                    <a:pt x="6372" y="13400"/>
                    <a:pt x="5570" y="13800"/>
                    <a:pt x="5570" y="14800"/>
                  </a:cubicBezTo>
                  <a:cubicBezTo>
                    <a:pt x="5570" y="16040"/>
                    <a:pt x="6572" y="17280"/>
                    <a:pt x="8656" y="17280"/>
                  </a:cubicBezTo>
                  <a:cubicBezTo>
                    <a:pt x="10299" y="17280"/>
                    <a:pt x="11301" y="16240"/>
                    <a:pt x="11301" y="15240"/>
                  </a:cubicBezTo>
                  <a:cubicBezTo>
                    <a:pt x="11301" y="14400"/>
                    <a:pt x="10700" y="13800"/>
                    <a:pt x="9257" y="12760"/>
                  </a:cubicBezTo>
                  <a:close/>
                  <a:moveTo>
                    <a:pt x="19556" y="0"/>
                  </a:moveTo>
                  <a:lnTo>
                    <a:pt x="2244" y="0"/>
                  </a:lnTo>
                  <a:cubicBezTo>
                    <a:pt x="1042" y="0"/>
                    <a:pt x="0" y="1040"/>
                    <a:pt x="0" y="2280"/>
                  </a:cubicBezTo>
                  <a:lnTo>
                    <a:pt x="0" y="19360"/>
                  </a:lnTo>
                  <a:cubicBezTo>
                    <a:pt x="0" y="20560"/>
                    <a:pt x="1042" y="21600"/>
                    <a:pt x="2244" y="21600"/>
                  </a:cubicBezTo>
                  <a:lnTo>
                    <a:pt x="19556" y="21600"/>
                  </a:lnTo>
                  <a:cubicBezTo>
                    <a:pt x="20598" y="21600"/>
                    <a:pt x="21600" y="20560"/>
                    <a:pt x="21600" y="19360"/>
                  </a:cubicBezTo>
                  <a:lnTo>
                    <a:pt x="21600" y="2280"/>
                  </a:lnTo>
                  <a:cubicBezTo>
                    <a:pt x="21600" y="1040"/>
                    <a:pt x="20598" y="0"/>
                    <a:pt x="19556" y="0"/>
                  </a:cubicBezTo>
                  <a:close/>
                  <a:moveTo>
                    <a:pt x="7814" y="18520"/>
                  </a:moveTo>
                  <a:cubicBezTo>
                    <a:pt x="4729" y="18520"/>
                    <a:pt x="3286" y="16880"/>
                    <a:pt x="3286" y="15440"/>
                  </a:cubicBezTo>
                  <a:cubicBezTo>
                    <a:pt x="3286" y="14800"/>
                    <a:pt x="3486" y="13600"/>
                    <a:pt x="4929" y="12760"/>
                  </a:cubicBezTo>
                  <a:cubicBezTo>
                    <a:pt x="5771" y="12160"/>
                    <a:pt x="6773" y="11960"/>
                    <a:pt x="8215" y="11720"/>
                  </a:cubicBezTo>
                  <a:cubicBezTo>
                    <a:pt x="8015" y="11520"/>
                    <a:pt x="8015" y="11320"/>
                    <a:pt x="8015" y="10720"/>
                  </a:cubicBezTo>
                  <a:cubicBezTo>
                    <a:pt x="8015" y="10520"/>
                    <a:pt x="8015" y="10520"/>
                    <a:pt x="8015" y="10080"/>
                  </a:cubicBezTo>
                  <a:lnTo>
                    <a:pt x="7614" y="10080"/>
                  </a:lnTo>
                  <a:cubicBezTo>
                    <a:pt x="5570" y="10080"/>
                    <a:pt x="4128" y="8640"/>
                    <a:pt x="4128" y="7000"/>
                  </a:cubicBezTo>
                  <a:cubicBezTo>
                    <a:pt x="4128" y="5160"/>
                    <a:pt x="5570" y="3120"/>
                    <a:pt x="8656" y="3120"/>
                  </a:cubicBezTo>
                  <a:lnTo>
                    <a:pt x="13184" y="3120"/>
                  </a:lnTo>
                  <a:lnTo>
                    <a:pt x="12744" y="3520"/>
                  </a:lnTo>
                  <a:lnTo>
                    <a:pt x="11942" y="4320"/>
                  </a:lnTo>
                  <a:lnTo>
                    <a:pt x="11101" y="4320"/>
                  </a:lnTo>
                  <a:cubicBezTo>
                    <a:pt x="11541" y="4760"/>
                    <a:pt x="12142" y="5360"/>
                    <a:pt x="12142" y="6600"/>
                  </a:cubicBezTo>
                  <a:cubicBezTo>
                    <a:pt x="12142" y="8240"/>
                    <a:pt x="11301" y="8840"/>
                    <a:pt x="10499" y="9480"/>
                  </a:cubicBezTo>
                  <a:cubicBezTo>
                    <a:pt x="10299" y="9680"/>
                    <a:pt x="10099" y="9880"/>
                    <a:pt x="10099" y="10280"/>
                  </a:cubicBezTo>
                  <a:cubicBezTo>
                    <a:pt x="10099" y="10720"/>
                    <a:pt x="10299" y="10920"/>
                    <a:pt x="10499" y="10920"/>
                  </a:cubicBezTo>
                  <a:cubicBezTo>
                    <a:pt x="10499" y="11120"/>
                    <a:pt x="10700" y="11120"/>
                    <a:pt x="10900" y="11320"/>
                  </a:cubicBezTo>
                  <a:cubicBezTo>
                    <a:pt x="11742" y="11960"/>
                    <a:pt x="12984" y="12560"/>
                    <a:pt x="12984" y="14400"/>
                  </a:cubicBezTo>
                  <a:cubicBezTo>
                    <a:pt x="12984" y="16240"/>
                    <a:pt x="11541" y="18520"/>
                    <a:pt x="7814" y="18520"/>
                  </a:cubicBezTo>
                  <a:close/>
                  <a:moveTo>
                    <a:pt x="18314" y="10920"/>
                  </a:moveTo>
                  <a:lnTo>
                    <a:pt x="16270" y="10920"/>
                  </a:lnTo>
                  <a:lnTo>
                    <a:pt x="16270" y="12960"/>
                  </a:lnTo>
                  <a:lnTo>
                    <a:pt x="15228" y="12960"/>
                  </a:lnTo>
                  <a:lnTo>
                    <a:pt x="15228" y="10920"/>
                  </a:lnTo>
                  <a:lnTo>
                    <a:pt x="12984" y="10920"/>
                  </a:lnTo>
                  <a:lnTo>
                    <a:pt x="12984" y="9680"/>
                  </a:lnTo>
                  <a:lnTo>
                    <a:pt x="15228" y="9680"/>
                  </a:lnTo>
                  <a:lnTo>
                    <a:pt x="15228" y="7640"/>
                  </a:lnTo>
                  <a:lnTo>
                    <a:pt x="16270" y="7640"/>
                  </a:lnTo>
                  <a:lnTo>
                    <a:pt x="16270" y="9680"/>
                  </a:lnTo>
                  <a:lnTo>
                    <a:pt x="18314" y="9680"/>
                  </a:lnTo>
                  <a:lnTo>
                    <a:pt x="18314" y="10920"/>
                  </a:lnTo>
                  <a:close/>
                </a:path>
              </a:pathLst>
            </a:custGeom>
            <a:solidFill>
              <a:srgbClr val="5E748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457200">
                <a:defRPr sz="1800">
                  <a:solidFill>
                    <a:srgbClr val="323232"/>
                  </a:solidFill>
                  <a:latin typeface="Georgia"/>
                  <a:ea typeface="Georgia"/>
                  <a:cs typeface="Georgia"/>
                  <a:sym typeface="Georgia"/>
                </a:defRPr>
              </a:pPr>
              <a:endParaRPr/>
            </a:p>
          </p:txBody>
        </p:sp>
        <p:sp>
          <p:nvSpPr>
            <p:cNvPr id="14" name="Shape 14"/>
            <p:cNvSpPr/>
            <p:nvPr/>
          </p:nvSpPr>
          <p:spPr>
            <a:xfrm>
              <a:off x="2500097" y="0"/>
              <a:ext cx="567561" cy="5675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320" y="0"/>
                  </a:moveTo>
                  <a:lnTo>
                    <a:pt x="2080" y="0"/>
                  </a:lnTo>
                  <a:cubicBezTo>
                    <a:pt x="1040" y="0"/>
                    <a:pt x="0" y="1040"/>
                    <a:pt x="0" y="2280"/>
                  </a:cubicBezTo>
                  <a:lnTo>
                    <a:pt x="0" y="19360"/>
                  </a:lnTo>
                  <a:cubicBezTo>
                    <a:pt x="0" y="20560"/>
                    <a:pt x="1040" y="21600"/>
                    <a:pt x="2080" y="21600"/>
                  </a:cubicBezTo>
                  <a:lnTo>
                    <a:pt x="19320" y="21600"/>
                  </a:lnTo>
                  <a:cubicBezTo>
                    <a:pt x="20560" y="21600"/>
                    <a:pt x="21600" y="20560"/>
                    <a:pt x="21600" y="19360"/>
                  </a:cubicBezTo>
                  <a:lnTo>
                    <a:pt x="21600" y="2280"/>
                  </a:lnTo>
                  <a:cubicBezTo>
                    <a:pt x="21600" y="1040"/>
                    <a:pt x="20560" y="0"/>
                    <a:pt x="19320" y="0"/>
                  </a:cubicBezTo>
                  <a:close/>
                  <a:moveTo>
                    <a:pt x="10680" y="6600"/>
                  </a:moveTo>
                  <a:cubicBezTo>
                    <a:pt x="13160" y="6600"/>
                    <a:pt x="15000" y="8560"/>
                    <a:pt x="15000" y="10920"/>
                  </a:cubicBezTo>
                  <a:cubicBezTo>
                    <a:pt x="15000" y="13280"/>
                    <a:pt x="13080" y="15240"/>
                    <a:pt x="10680" y="15240"/>
                  </a:cubicBezTo>
                  <a:cubicBezTo>
                    <a:pt x="8320" y="15240"/>
                    <a:pt x="6400" y="13280"/>
                    <a:pt x="6400" y="10920"/>
                  </a:cubicBezTo>
                  <a:cubicBezTo>
                    <a:pt x="6400" y="8560"/>
                    <a:pt x="8440" y="6600"/>
                    <a:pt x="10680" y="6600"/>
                  </a:cubicBezTo>
                  <a:close/>
                  <a:moveTo>
                    <a:pt x="2680" y="19360"/>
                  </a:moveTo>
                  <a:cubicBezTo>
                    <a:pt x="2280" y="19360"/>
                    <a:pt x="2080" y="19120"/>
                    <a:pt x="2080" y="18920"/>
                  </a:cubicBezTo>
                  <a:lnTo>
                    <a:pt x="2080" y="9680"/>
                  </a:lnTo>
                  <a:lnTo>
                    <a:pt x="4320" y="9680"/>
                  </a:lnTo>
                  <a:cubicBezTo>
                    <a:pt x="4320" y="10080"/>
                    <a:pt x="4320" y="10520"/>
                    <a:pt x="4320" y="10920"/>
                  </a:cubicBezTo>
                  <a:cubicBezTo>
                    <a:pt x="4320" y="14400"/>
                    <a:pt x="7200" y="17280"/>
                    <a:pt x="10680" y="17280"/>
                  </a:cubicBezTo>
                  <a:cubicBezTo>
                    <a:pt x="14200" y="17280"/>
                    <a:pt x="17280" y="14400"/>
                    <a:pt x="17280" y="10920"/>
                  </a:cubicBezTo>
                  <a:cubicBezTo>
                    <a:pt x="17280" y="10520"/>
                    <a:pt x="17280" y="10080"/>
                    <a:pt x="17080" y="9680"/>
                  </a:cubicBezTo>
                  <a:lnTo>
                    <a:pt x="19320" y="9680"/>
                  </a:lnTo>
                  <a:lnTo>
                    <a:pt x="19320" y="18920"/>
                  </a:lnTo>
                  <a:cubicBezTo>
                    <a:pt x="19320" y="19120"/>
                    <a:pt x="19120" y="19360"/>
                    <a:pt x="18720" y="19360"/>
                  </a:cubicBezTo>
                  <a:lnTo>
                    <a:pt x="2680" y="19360"/>
                  </a:lnTo>
                  <a:close/>
                  <a:moveTo>
                    <a:pt x="19320" y="4960"/>
                  </a:moveTo>
                  <a:cubicBezTo>
                    <a:pt x="19320" y="5160"/>
                    <a:pt x="19120" y="5360"/>
                    <a:pt x="18720" y="5360"/>
                  </a:cubicBezTo>
                  <a:lnTo>
                    <a:pt x="16680" y="5360"/>
                  </a:lnTo>
                  <a:cubicBezTo>
                    <a:pt x="16240" y="5360"/>
                    <a:pt x="16040" y="5160"/>
                    <a:pt x="16040" y="4960"/>
                  </a:cubicBezTo>
                  <a:lnTo>
                    <a:pt x="16040" y="2680"/>
                  </a:lnTo>
                  <a:cubicBezTo>
                    <a:pt x="16040" y="2480"/>
                    <a:pt x="16240" y="2280"/>
                    <a:pt x="16680" y="2280"/>
                  </a:cubicBezTo>
                  <a:lnTo>
                    <a:pt x="18720" y="2280"/>
                  </a:lnTo>
                  <a:cubicBezTo>
                    <a:pt x="19120" y="2280"/>
                    <a:pt x="19320" y="2480"/>
                    <a:pt x="19320" y="2680"/>
                  </a:cubicBezTo>
                  <a:lnTo>
                    <a:pt x="19320" y="4960"/>
                  </a:lnTo>
                  <a:close/>
                </a:path>
              </a:pathLst>
            </a:custGeom>
            <a:solidFill>
              <a:srgbClr val="5E748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457200">
                <a:defRPr sz="1800">
                  <a:solidFill>
                    <a:srgbClr val="323232"/>
                  </a:solidFill>
                  <a:latin typeface="Georgia"/>
                  <a:ea typeface="Georgia"/>
                  <a:cs typeface="Georgia"/>
                  <a:sym typeface="Georgia"/>
                </a:defRPr>
              </a:pPr>
              <a:endParaRPr/>
            </a:p>
          </p:txBody>
        </p:sp>
        <p:sp>
          <p:nvSpPr>
            <p:cNvPr id="15" name="Shape 15"/>
            <p:cNvSpPr/>
            <p:nvPr/>
          </p:nvSpPr>
          <p:spPr>
            <a:xfrm>
              <a:off x="834135" y="2308"/>
              <a:ext cx="562943" cy="5629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556" y="0"/>
                  </a:moveTo>
                  <a:lnTo>
                    <a:pt x="2244" y="0"/>
                  </a:lnTo>
                  <a:cubicBezTo>
                    <a:pt x="1042" y="0"/>
                    <a:pt x="0" y="1002"/>
                    <a:pt x="0" y="2244"/>
                  </a:cubicBezTo>
                  <a:lnTo>
                    <a:pt x="0" y="19356"/>
                  </a:lnTo>
                  <a:cubicBezTo>
                    <a:pt x="0" y="20598"/>
                    <a:pt x="1042" y="21600"/>
                    <a:pt x="2244" y="21600"/>
                  </a:cubicBezTo>
                  <a:lnTo>
                    <a:pt x="19556" y="21600"/>
                  </a:lnTo>
                  <a:cubicBezTo>
                    <a:pt x="20598" y="21600"/>
                    <a:pt x="21600" y="20598"/>
                    <a:pt x="21600" y="19356"/>
                  </a:cubicBezTo>
                  <a:lnTo>
                    <a:pt x="21600" y="2244"/>
                  </a:lnTo>
                  <a:cubicBezTo>
                    <a:pt x="21600" y="1002"/>
                    <a:pt x="20598" y="0"/>
                    <a:pt x="19556" y="0"/>
                  </a:cubicBezTo>
                  <a:close/>
                  <a:moveTo>
                    <a:pt x="17072" y="7814"/>
                  </a:moveTo>
                  <a:cubicBezTo>
                    <a:pt x="16871" y="12744"/>
                    <a:pt x="13786" y="16270"/>
                    <a:pt x="9057" y="16471"/>
                  </a:cubicBezTo>
                  <a:cubicBezTo>
                    <a:pt x="7013" y="16671"/>
                    <a:pt x="5771" y="16030"/>
                    <a:pt x="4328" y="15228"/>
                  </a:cubicBezTo>
                  <a:cubicBezTo>
                    <a:pt x="5771" y="15429"/>
                    <a:pt x="7614" y="14827"/>
                    <a:pt x="8656" y="13986"/>
                  </a:cubicBezTo>
                  <a:cubicBezTo>
                    <a:pt x="7213" y="13986"/>
                    <a:pt x="6372" y="13184"/>
                    <a:pt x="5971" y="11942"/>
                  </a:cubicBezTo>
                  <a:cubicBezTo>
                    <a:pt x="6372" y="12142"/>
                    <a:pt x="6773" y="11942"/>
                    <a:pt x="7013" y="11942"/>
                  </a:cubicBezTo>
                  <a:cubicBezTo>
                    <a:pt x="5771" y="11501"/>
                    <a:pt x="4929" y="10900"/>
                    <a:pt x="4729" y="9057"/>
                  </a:cubicBezTo>
                  <a:cubicBezTo>
                    <a:pt x="5129" y="9257"/>
                    <a:pt x="5570" y="9458"/>
                    <a:pt x="5971" y="9458"/>
                  </a:cubicBezTo>
                  <a:cubicBezTo>
                    <a:pt x="5129" y="8856"/>
                    <a:pt x="4328" y="6773"/>
                    <a:pt x="5129" y="5530"/>
                  </a:cubicBezTo>
                  <a:cubicBezTo>
                    <a:pt x="6572" y="6973"/>
                    <a:pt x="8215" y="8416"/>
                    <a:pt x="11101" y="8616"/>
                  </a:cubicBezTo>
                  <a:cubicBezTo>
                    <a:pt x="10299" y="5530"/>
                    <a:pt x="14427" y="3887"/>
                    <a:pt x="16070" y="5971"/>
                  </a:cubicBezTo>
                  <a:cubicBezTo>
                    <a:pt x="16871" y="5771"/>
                    <a:pt x="17312" y="5530"/>
                    <a:pt x="17913" y="5330"/>
                  </a:cubicBezTo>
                  <a:cubicBezTo>
                    <a:pt x="17713" y="6171"/>
                    <a:pt x="17312" y="6572"/>
                    <a:pt x="16671" y="6973"/>
                  </a:cubicBezTo>
                  <a:cubicBezTo>
                    <a:pt x="17312" y="6773"/>
                    <a:pt x="17713" y="6773"/>
                    <a:pt x="18114" y="6572"/>
                  </a:cubicBezTo>
                  <a:cubicBezTo>
                    <a:pt x="18114" y="6973"/>
                    <a:pt x="17512" y="7414"/>
                    <a:pt x="17072" y="7814"/>
                  </a:cubicBezTo>
                  <a:close/>
                </a:path>
              </a:pathLst>
            </a:custGeom>
            <a:solidFill>
              <a:srgbClr val="5E748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457200">
                <a:defRPr sz="1800">
                  <a:solidFill>
                    <a:srgbClr val="323232"/>
                  </a:solidFill>
                  <a:latin typeface="Georgia"/>
                  <a:ea typeface="Georgia"/>
                  <a:cs typeface="Georgia"/>
                  <a:sym typeface="Georgia"/>
                </a:defRPr>
              </a:pPr>
              <a:endParaRPr/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1149692" y="11994735"/>
            <a:ext cx="6470613" cy="696876"/>
            <a:chOff x="0" y="0"/>
            <a:chExt cx="6470612" cy="696875"/>
          </a:xfrm>
        </p:grpSpPr>
        <p:sp>
          <p:nvSpPr>
            <p:cNvPr id="17" name="Shape 17"/>
            <p:cNvSpPr/>
            <p:nvPr/>
          </p:nvSpPr>
          <p:spPr>
            <a:xfrm>
              <a:off x="707265" y="0"/>
              <a:ext cx="2514713" cy="381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>
                <a:defRPr sz="1800" b="1">
                  <a:solidFill>
                    <a:srgbClr val="5E7484"/>
                  </a:solidFill>
                  <a:latin typeface="+mn-lt"/>
                  <a:ea typeface="+mn-ea"/>
                  <a:cs typeface="+mn-cs"/>
                  <a:sym typeface="Helvetica"/>
                  <a:hlinkClick r:id="rId2"/>
                </a:defRPr>
              </a:lvl1pPr>
            </a:lstStyle>
            <a:p>
              <a:r>
                <a:rPr>
                  <a:latin typeface="+mn-lt"/>
                  <a:hlinkClick r:id="rId2"/>
                </a:rPr>
                <a:t>WWW.SITE2MAX.PRO</a:t>
              </a:r>
            </a:p>
          </p:txBody>
        </p:sp>
        <p:sp>
          <p:nvSpPr>
            <p:cNvPr id="18" name="Shape 18"/>
            <p:cNvSpPr/>
            <p:nvPr/>
          </p:nvSpPr>
          <p:spPr>
            <a:xfrm>
              <a:off x="704449" y="315875"/>
              <a:ext cx="5766164" cy="381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l">
                <a:defRPr sz="1800">
                  <a:solidFill>
                    <a:srgbClr val="5E7484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r>
                <a:rPr>
                  <a:latin typeface="+mn-lt"/>
                </a:rPr>
                <a:t>Free PowerPoint &amp; KeyNote Templates</a:t>
              </a:r>
            </a:p>
          </p:txBody>
        </p:sp>
        <p:grpSp>
          <p:nvGrpSpPr>
            <p:cNvPr id="29" name="Group 29"/>
            <p:cNvGrpSpPr/>
            <p:nvPr/>
          </p:nvGrpSpPr>
          <p:grpSpPr>
            <a:xfrm>
              <a:off x="0" y="103781"/>
              <a:ext cx="591162" cy="508658"/>
              <a:chOff x="0" y="0"/>
              <a:chExt cx="591161" cy="508657"/>
            </a:xfrm>
          </p:grpSpPr>
          <p:sp>
            <p:nvSpPr>
              <p:cNvPr id="19" name="Shape 19"/>
              <p:cNvSpPr/>
              <p:nvPr/>
            </p:nvSpPr>
            <p:spPr>
              <a:xfrm>
                <a:off x="1493" y="0"/>
                <a:ext cx="157323" cy="15262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61" h="21445" extrusionOk="0">
                    <a:moveTo>
                      <a:pt x="76" y="20289"/>
                    </a:moveTo>
                    <a:lnTo>
                      <a:pt x="0" y="1360"/>
                    </a:lnTo>
                    <a:cubicBezTo>
                      <a:pt x="-10" y="1007"/>
                      <a:pt x="120" y="664"/>
                      <a:pt x="360" y="410"/>
                    </a:cubicBezTo>
                    <a:cubicBezTo>
                      <a:pt x="733" y="16"/>
                      <a:pt x="1302" y="-107"/>
                      <a:pt x="1798" y="98"/>
                    </a:cubicBezTo>
                    <a:lnTo>
                      <a:pt x="20652" y="7385"/>
                    </a:lnTo>
                    <a:cubicBezTo>
                      <a:pt x="20896" y="7491"/>
                      <a:pt x="21105" y="7652"/>
                      <a:pt x="21269" y="7853"/>
                    </a:cubicBezTo>
                    <a:cubicBezTo>
                      <a:pt x="21398" y="8010"/>
                      <a:pt x="21500" y="8195"/>
                      <a:pt x="21541" y="8404"/>
                    </a:cubicBezTo>
                    <a:cubicBezTo>
                      <a:pt x="21590" y="8654"/>
                      <a:pt x="21546" y="8905"/>
                      <a:pt x="21446" y="9124"/>
                    </a:cubicBezTo>
                    <a:cubicBezTo>
                      <a:pt x="21331" y="9377"/>
                      <a:pt x="21139" y="9593"/>
                      <a:pt x="20887" y="9735"/>
                    </a:cubicBezTo>
                    <a:lnTo>
                      <a:pt x="1482" y="21324"/>
                    </a:lnTo>
                    <a:cubicBezTo>
                      <a:pt x="1182" y="21493"/>
                      <a:pt x="817" y="21484"/>
                      <a:pt x="525" y="21302"/>
                    </a:cubicBezTo>
                    <a:cubicBezTo>
                      <a:pt x="187" y="21090"/>
                      <a:pt x="9" y="20689"/>
                      <a:pt x="76" y="20289"/>
                    </a:cubicBezTo>
                    <a:close/>
                  </a:path>
                </a:pathLst>
              </a:custGeom>
              <a:solidFill>
                <a:srgbClr val="5E748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/>
                </a:pPr>
                <a:endParaRPr>
                  <a:latin typeface="+mn-lt"/>
                </a:endParaRPr>
              </a:p>
            </p:txBody>
          </p:sp>
          <p:sp>
            <p:nvSpPr>
              <p:cNvPr id="20" name="Shape 20"/>
              <p:cNvSpPr/>
              <p:nvPr/>
            </p:nvSpPr>
            <p:spPr>
              <a:xfrm>
                <a:off x="1168" y="173768"/>
                <a:ext cx="128123" cy="10138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059" h="20967" extrusionOk="0">
                    <a:moveTo>
                      <a:pt x="14" y="12680"/>
                    </a:moveTo>
                    <a:lnTo>
                      <a:pt x="14" y="19280"/>
                    </a:lnTo>
                    <a:cubicBezTo>
                      <a:pt x="-42" y="19719"/>
                      <a:pt x="74" y="20165"/>
                      <a:pt x="324" y="20481"/>
                    </a:cubicBezTo>
                    <a:cubicBezTo>
                      <a:pt x="757" y="21028"/>
                      <a:pt x="1418" y="21061"/>
                      <a:pt x="2007" y="20838"/>
                    </a:cubicBezTo>
                    <a:cubicBezTo>
                      <a:pt x="2230" y="20754"/>
                      <a:pt x="2445" y="20636"/>
                      <a:pt x="2647" y="20485"/>
                    </a:cubicBezTo>
                    <a:lnTo>
                      <a:pt x="19339" y="8413"/>
                    </a:lnTo>
                    <a:cubicBezTo>
                      <a:pt x="21016" y="7110"/>
                      <a:pt x="21558" y="4359"/>
                      <a:pt x="20559" y="2221"/>
                    </a:cubicBezTo>
                    <a:cubicBezTo>
                      <a:pt x="19637" y="250"/>
                      <a:pt x="17688" y="-539"/>
                      <a:pt x="16025" y="386"/>
                    </a:cubicBezTo>
                    <a:lnTo>
                      <a:pt x="710" y="11183"/>
                    </a:lnTo>
                    <a:cubicBezTo>
                      <a:pt x="471" y="11359"/>
                      <a:pt x="279" y="11620"/>
                      <a:pt x="157" y="11932"/>
                    </a:cubicBezTo>
                    <a:cubicBezTo>
                      <a:pt x="66" y="12165"/>
                      <a:pt x="17" y="12421"/>
                      <a:pt x="14" y="12680"/>
                    </a:cubicBezTo>
                    <a:close/>
                  </a:path>
                </a:pathLst>
              </a:custGeom>
              <a:solidFill>
                <a:srgbClr val="5E748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/>
                </a:pPr>
                <a:endParaRPr>
                  <a:latin typeface="+mn-lt"/>
                </a:endParaRPr>
              </a:p>
            </p:txBody>
          </p:sp>
          <p:sp>
            <p:nvSpPr>
              <p:cNvPr id="21" name="Shape 21"/>
              <p:cNvSpPr/>
              <p:nvPr/>
            </p:nvSpPr>
            <p:spPr>
              <a:xfrm>
                <a:off x="0" y="228851"/>
                <a:ext cx="295414" cy="27980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90" h="21107" extrusionOk="0">
                    <a:moveTo>
                      <a:pt x="471" y="7906"/>
                    </a:moveTo>
                    <a:lnTo>
                      <a:pt x="13581" y="457"/>
                    </a:lnTo>
                    <a:cubicBezTo>
                      <a:pt x="15392" y="-487"/>
                      <a:pt x="17599" y="70"/>
                      <a:pt x="18783" y="1769"/>
                    </a:cubicBezTo>
                    <a:cubicBezTo>
                      <a:pt x="20248" y="3871"/>
                      <a:pt x="19645" y="6818"/>
                      <a:pt x="17481" y="8128"/>
                    </a:cubicBezTo>
                    <a:lnTo>
                      <a:pt x="12198" y="11071"/>
                    </a:lnTo>
                    <a:cubicBezTo>
                      <a:pt x="11994" y="11210"/>
                      <a:pt x="11865" y="11441"/>
                      <a:pt x="11851" y="11693"/>
                    </a:cubicBezTo>
                    <a:cubicBezTo>
                      <a:pt x="11835" y="11962"/>
                      <a:pt x="11951" y="12221"/>
                      <a:pt x="12160" y="12383"/>
                    </a:cubicBezTo>
                    <a:lnTo>
                      <a:pt x="19975" y="16959"/>
                    </a:lnTo>
                    <a:cubicBezTo>
                      <a:pt x="20263" y="17139"/>
                      <a:pt x="20576" y="17273"/>
                      <a:pt x="20903" y="17355"/>
                    </a:cubicBezTo>
                    <a:cubicBezTo>
                      <a:pt x="21128" y="17412"/>
                      <a:pt x="21358" y="17444"/>
                      <a:pt x="21590" y="17451"/>
                    </a:cubicBezTo>
                    <a:lnTo>
                      <a:pt x="21590" y="21105"/>
                    </a:lnTo>
                    <a:cubicBezTo>
                      <a:pt x="21408" y="21113"/>
                      <a:pt x="21226" y="21099"/>
                      <a:pt x="21048" y="21063"/>
                    </a:cubicBezTo>
                    <a:cubicBezTo>
                      <a:pt x="20857" y="21025"/>
                      <a:pt x="20672" y="20963"/>
                      <a:pt x="20492" y="20889"/>
                    </a:cubicBezTo>
                    <a:cubicBezTo>
                      <a:pt x="20290" y="20804"/>
                      <a:pt x="20093" y="20703"/>
                      <a:pt x="19905" y="20586"/>
                    </a:cubicBezTo>
                    <a:lnTo>
                      <a:pt x="421" y="9395"/>
                    </a:lnTo>
                    <a:cubicBezTo>
                      <a:pt x="169" y="9255"/>
                      <a:pt x="9" y="8988"/>
                      <a:pt x="0" y="8693"/>
                    </a:cubicBezTo>
                    <a:cubicBezTo>
                      <a:pt x="-10" y="8357"/>
                      <a:pt x="175" y="8047"/>
                      <a:pt x="471" y="7906"/>
                    </a:cubicBezTo>
                    <a:close/>
                  </a:path>
                </a:pathLst>
              </a:custGeom>
              <a:solidFill>
                <a:srgbClr val="5E748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/>
                </a:pPr>
                <a:endParaRPr>
                  <a:latin typeface="+mn-lt"/>
                </a:endParaRPr>
              </a:p>
            </p:txBody>
          </p:sp>
          <p:sp>
            <p:nvSpPr>
              <p:cNvPr id="22" name="Shape 22"/>
              <p:cNvSpPr/>
              <p:nvPr/>
            </p:nvSpPr>
            <p:spPr>
              <a:xfrm>
                <a:off x="189045" y="262322"/>
                <a:ext cx="45114" cy="45114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>
                  <a:latin typeface="+mn-lt"/>
                </a:endParaRPr>
              </a:p>
            </p:txBody>
          </p:sp>
          <p:sp>
            <p:nvSpPr>
              <p:cNvPr id="23" name="Shape 23"/>
              <p:cNvSpPr/>
              <p:nvPr/>
            </p:nvSpPr>
            <p:spPr>
              <a:xfrm>
                <a:off x="207835" y="56337"/>
                <a:ext cx="173029" cy="5073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20" h="21513" extrusionOk="0">
                    <a:moveTo>
                      <a:pt x="675" y="0"/>
                    </a:moveTo>
                    <a:cubicBezTo>
                      <a:pt x="421" y="21"/>
                      <a:pt x="190" y="524"/>
                      <a:pt x="77" y="1306"/>
                    </a:cubicBezTo>
                    <a:cubicBezTo>
                      <a:pt x="-114" y="2623"/>
                      <a:pt x="64" y="4217"/>
                      <a:pt x="462" y="4762"/>
                    </a:cubicBezTo>
                    <a:lnTo>
                      <a:pt x="9181" y="20142"/>
                    </a:lnTo>
                    <a:cubicBezTo>
                      <a:pt x="9676" y="21045"/>
                      <a:pt x="10229" y="21516"/>
                      <a:pt x="10790" y="21513"/>
                    </a:cubicBezTo>
                    <a:cubicBezTo>
                      <a:pt x="11347" y="21509"/>
                      <a:pt x="11895" y="21039"/>
                      <a:pt x="12387" y="20142"/>
                    </a:cubicBezTo>
                    <a:lnTo>
                      <a:pt x="20939" y="4999"/>
                    </a:lnTo>
                    <a:cubicBezTo>
                      <a:pt x="21290" y="4534"/>
                      <a:pt x="21486" y="3254"/>
                      <a:pt x="21399" y="2003"/>
                    </a:cubicBezTo>
                    <a:cubicBezTo>
                      <a:pt x="21313" y="755"/>
                      <a:pt x="20971" y="-84"/>
                      <a:pt x="20598" y="36"/>
                    </a:cubicBezTo>
                    <a:lnTo>
                      <a:pt x="675" y="0"/>
                    </a:lnTo>
                    <a:close/>
                  </a:path>
                </a:pathLst>
              </a:custGeom>
              <a:solidFill>
                <a:srgbClr val="5E748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/>
                </a:pPr>
                <a:endParaRPr>
                  <a:latin typeface="+mn-lt"/>
                </a:endParaRPr>
              </a:p>
            </p:txBody>
          </p:sp>
          <p:sp>
            <p:nvSpPr>
              <p:cNvPr id="24" name="Shape 24"/>
              <p:cNvSpPr/>
              <p:nvPr/>
            </p:nvSpPr>
            <p:spPr>
              <a:xfrm>
                <a:off x="255606" y="392618"/>
                <a:ext cx="78502" cy="319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30" h="21540" extrusionOk="0">
                    <a:moveTo>
                      <a:pt x="1655" y="0"/>
                    </a:moveTo>
                    <a:lnTo>
                      <a:pt x="19650" y="0"/>
                    </a:lnTo>
                    <a:cubicBezTo>
                      <a:pt x="20512" y="239"/>
                      <a:pt x="21199" y="1904"/>
                      <a:pt x="21313" y="4037"/>
                    </a:cubicBezTo>
                    <a:cubicBezTo>
                      <a:pt x="21412" y="5877"/>
                      <a:pt x="21056" y="7685"/>
                      <a:pt x="20410" y="8623"/>
                    </a:cubicBezTo>
                    <a:lnTo>
                      <a:pt x="12944" y="20137"/>
                    </a:lnTo>
                    <a:cubicBezTo>
                      <a:pt x="12358" y="20996"/>
                      <a:pt x="11696" y="21476"/>
                      <a:pt x="11016" y="21534"/>
                    </a:cubicBezTo>
                    <a:cubicBezTo>
                      <a:pt x="10241" y="21600"/>
                      <a:pt x="9474" y="21115"/>
                      <a:pt x="8806" y="20137"/>
                    </a:cubicBezTo>
                    <a:lnTo>
                      <a:pt x="959" y="8655"/>
                    </a:lnTo>
                    <a:cubicBezTo>
                      <a:pt x="174" y="7554"/>
                      <a:pt x="-188" y="5229"/>
                      <a:pt x="96" y="3106"/>
                    </a:cubicBezTo>
                    <a:cubicBezTo>
                      <a:pt x="324" y="1400"/>
                      <a:pt x="934" y="184"/>
                      <a:pt x="1655" y="0"/>
                    </a:cubicBezTo>
                    <a:close/>
                  </a:path>
                </a:pathLst>
              </a:custGeom>
              <a:solidFill>
                <a:srgbClr val="5E748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/>
                </a:pPr>
                <a:endParaRPr>
                  <a:latin typeface="+mn-lt"/>
                </a:endParaRPr>
              </a:p>
            </p:txBody>
          </p:sp>
          <p:sp>
            <p:nvSpPr>
              <p:cNvPr id="25" name="Shape 25"/>
              <p:cNvSpPr/>
              <p:nvPr/>
            </p:nvSpPr>
            <p:spPr>
              <a:xfrm>
                <a:off x="462326" y="173764"/>
                <a:ext cx="128122" cy="10138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059" h="20967" extrusionOk="0">
                    <a:moveTo>
                      <a:pt x="21045" y="12680"/>
                    </a:moveTo>
                    <a:lnTo>
                      <a:pt x="21045" y="19280"/>
                    </a:lnTo>
                    <a:cubicBezTo>
                      <a:pt x="21101" y="19719"/>
                      <a:pt x="20985" y="20165"/>
                      <a:pt x="20735" y="20481"/>
                    </a:cubicBezTo>
                    <a:cubicBezTo>
                      <a:pt x="20302" y="21028"/>
                      <a:pt x="19641" y="21061"/>
                      <a:pt x="19052" y="20838"/>
                    </a:cubicBezTo>
                    <a:cubicBezTo>
                      <a:pt x="18829" y="20754"/>
                      <a:pt x="18614" y="20636"/>
                      <a:pt x="18412" y="20485"/>
                    </a:cubicBezTo>
                    <a:lnTo>
                      <a:pt x="1720" y="8413"/>
                    </a:lnTo>
                    <a:cubicBezTo>
                      <a:pt x="43" y="7110"/>
                      <a:pt x="-499" y="4359"/>
                      <a:pt x="500" y="2221"/>
                    </a:cubicBezTo>
                    <a:cubicBezTo>
                      <a:pt x="1422" y="250"/>
                      <a:pt x="3371" y="-539"/>
                      <a:pt x="5034" y="386"/>
                    </a:cubicBezTo>
                    <a:lnTo>
                      <a:pt x="20349" y="11183"/>
                    </a:lnTo>
                    <a:cubicBezTo>
                      <a:pt x="20588" y="11359"/>
                      <a:pt x="20780" y="11620"/>
                      <a:pt x="20902" y="11932"/>
                    </a:cubicBezTo>
                    <a:cubicBezTo>
                      <a:pt x="20993" y="12165"/>
                      <a:pt x="21042" y="12421"/>
                      <a:pt x="21045" y="12680"/>
                    </a:cubicBezTo>
                    <a:close/>
                  </a:path>
                </a:pathLst>
              </a:custGeom>
              <a:solidFill>
                <a:srgbClr val="5E748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/>
                </a:pPr>
                <a:endParaRPr>
                  <a:latin typeface="+mn-lt"/>
                </a:endParaRPr>
              </a:p>
            </p:txBody>
          </p:sp>
          <p:sp>
            <p:nvSpPr>
              <p:cNvPr id="26" name="Shape 26"/>
              <p:cNvSpPr/>
              <p:nvPr/>
            </p:nvSpPr>
            <p:spPr>
              <a:xfrm>
                <a:off x="433839" y="0"/>
                <a:ext cx="157323" cy="15262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61" h="21445" extrusionOk="0">
                    <a:moveTo>
                      <a:pt x="21485" y="20289"/>
                    </a:moveTo>
                    <a:lnTo>
                      <a:pt x="21561" y="1360"/>
                    </a:lnTo>
                    <a:cubicBezTo>
                      <a:pt x="21571" y="1007"/>
                      <a:pt x="21441" y="664"/>
                      <a:pt x="21201" y="410"/>
                    </a:cubicBezTo>
                    <a:cubicBezTo>
                      <a:pt x="20828" y="16"/>
                      <a:pt x="20259" y="-107"/>
                      <a:pt x="19763" y="98"/>
                    </a:cubicBezTo>
                    <a:lnTo>
                      <a:pt x="909" y="7385"/>
                    </a:lnTo>
                    <a:cubicBezTo>
                      <a:pt x="665" y="7491"/>
                      <a:pt x="456" y="7652"/>
                      <a:pt x="292" y="7853"/>
                    </a:cubicBezTo>
                    <a:cubicBezTo>
                      <a:pt x="163" y="8010"/>
                      <a:pt x="61" y="8195"/>
                      <a:pt x="20" y="8404"/>
                    </a:cubicBezTo>
                    <a:cubicBezTo>
                      <a:pt x="-29" y="8654"/>
                      <a:pt x="15" y="8905"/>
                      <a:pt x="115" y="9124"/>
                    </a:cubicBezTo>
                    <a:cubicBezTo>
                      <a:pt x="230" y="9377"/>
                      <a:pt x="422" y="9593"/>
                      <a:pt x="674" y="9735"/>
                    </a:cubicBezTo>
                    <a:lnTo>
                      <a:pt x="20079" y="21324"/>
                    </a:lnTo>
                    <a:cubicBezTo>
                      <a:pt x="20379" y="21493"/>
                      <a:pt x="20744" y="21484"/>
                      <a:pt x="21036" y="21302"/>
                    </a:cubicBezTo>
                    <a:cubicBezTo>
                      <a:pt x="21374" y="21090"/>
                      <a:pt x="21552" y="20689"/>
                      <a:pt x="21485" y="20289"/>
                    </a:cubicBezTo>
                    <a:close/>
                  </a:path>
                </a:pathLst>
              </a:custGeom>
              <a:solidFill>
                <a:srgbClr val="5E748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/>
                </a:pPr>
                <a:endParaRPr>
                  <a:latin typeface="+mn-lt"/>
                </a:endParaRPr>
              </a:p>
            </p:txBody>
          </p:sp>
          <p:sp>
            <p:nvSpPr>
              <p:cNvPr id="27" name="Shape 27"/>
              <p:cNvSpPr/>
              <p:nvPr/>
            </p:nvSpPr>
            <p:spPr>
              <a:xfrm>
                <a:off x="293590" y="228849"/>
                <a:ext cx="295414" cy="27980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90" h="21107" extrusionOk="0">
                    <a:moveTo>
                      <a:pt x="21119" y="7906"/>
                    </a:moveTo>
                    <a:lnTo>
                      <a:pt x="8009" y="457"/>
                    </a:lnTo>
                    <a:cubicBezTo>
                      <a:pt x="6198" y="-487"/>
                      <a:pt x="3991" y="70"/>
                      <a:pt x="2807" y="1769"/>
                    </a:cubicBezTo>
                    <a:cubicBezTo>
                      <a:pt x="1342" y="3871"/>
                      <a:pt x="1945" y="6818"/>
                      <a:pt x="4109" y="8128"/>
                    </a:cubicBezTo>
                    <a:lnTo>
                      <a:pt x="9392" y="11071"/>
                    </a:lnTo>
                    <a:cubicBezTo>
                      <a:pt x="9596" y="11210"/>
                      <a:pt x="9725" y="11441"/>
                      <a:pt x="9739" y="11693"/>
                    </a:cubicBezTo>
                    <a:cubicBezTo>
                      <a:pt x="9755" y="11962"/>
                      <a:pt x="9639" y="12221"/>
                      <a:pt x="9430" y="12383"/>
                    </a:cubicBezTo>
                    <a:lnTo>
                      <a:pt x="1615" y="16959"/>
                    </a:lnTo>
                    <a:cubicBezTo>
                      <a:pt x="1327" y="17139"/>
                      <a:pt x="1014" y="17273"/>
                      <a:pt x="687" y="17355"/>
                    </a:cubicBezTo>
                    <a:cubicBezTo>
                      <a:pt x="462" y="17412"/>
                      <a:pt x="232" y="17444"/>
                      <a:pt x="0" y="17451"/>
                    </a:cubicBezTo>
                    <a:lnTo>
                      <a:pt x="0" y="21105"/>
                    </a:lnTo>
                    <a:cubicBezTo>
                      <a:pt x="182" y="21113"/>
                      <a:pt x="364" y="21099"/>
                      <a:pt x="542" y="21063"/>
                    </a:cubicBezTo>
                    <a:cubicBezTo>
                      <a:pt x="733" y="21025"/>
                      <a:pt x="918" y="20963"/>
                      <a:pt x="1098" y="20889"/>
                    </a:cubicBezTo>
                    <a:cubicBezTo>
                      <a:pt x="1300" y="20804"/>
                      <a:pt x="1497" y="20703"/>
                      <a:pt x="1685" y="20586"/>
                    </a:cubicBezTo>
                    <a:lnTo>
                      <a:pt x="21169" y="9395"/>
                    </a:lnTo>
                    <a:cubicBezTo>
                      <a:pt x="21421" y="9255"/>
                      <a:pt x="21581" y="8988"/>
                      <a:pt x="21590" y="8693"/>
                    </a:cubicBezTo>
                    <a:cubicBezTo>
                      <a:pt x="21600" y="8357"/>
                      <a:pt x="21415" y="8047"/>
                      <a:pt x="21119" y="7906"/>
                    </a:cubicBezTo>
                    <a:close/>
                  </a:path>
                </a:pathLst>
              </a:custGeom>
              <a:solidFill>
                <a:srgbClr val="5E748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/>
                </a:pPr>
                <a:endParaRPr>
                  <a:latin typeface="+mn-lt"/>
                </a:endParaRPr>
              </a:p>
            </p:txBody>
          </p:sp>
          <p:sp>
            <p:nvSpPr>
              <p:cNvPr id="28" name="Shape 28"/>
              <p:cNvSpPr/>
              <p:nvPr/>
            </p:nvSpPr>
            <p:spPr>
              <a:xfrm>
                <a:off x="354848" y="262322"/>
                <a:ext cx="45114" cy="45114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>
                  <a:latin typeface="+mn-lt"/>
                </a:endParaRPr>
              </a:p>
            </p:txBody>
          </p:sp>
        </p:grpSp>
      </p:grpSp>
      <p:sp>
        <p:nvSpPr>
          <p:cNvPr id="31" name="Shape 3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  <p:sp>
        <p:nvSpPr>
          <p:cNvPr id="32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11780746" y="-13824"/>
            <a:ext cx="12635345" cy="13729824"/>
          </a:xfrm>
          <a:custGeom>
            <a:avLst/>
            <a:gdLst>
              <a:gd name="connsiteX0" fmla="*/ 0 w 8368145"/>
              <a:gd name="connsiteY0" fmla="*/ 13729824 h 13729824"/>
              <a:gd name="connsiteX1" fmla="*/ 0 w 8368145"/>
              <a:gd name="connsiteY1" fmla="*/ 0 h 13729824"/>
              <a:gd name="connsiteX2" fmla="*/ 8368145 w 8368145"/>
              <a:gd name="connsiteY2" fmla="*/ 0 h 13729824"/>
              <a:gd name="connsiteX3" fmla="*/ 8368145 w 8368145"/>
              <a:gd name="connsiteY3" fmla="*/ 13729824 h 13729824"/>
              <a:gd name="connsiteX4" fmla="*/ 0 w 8368145"/>
              <a:gd name="connsiteY4" fmla="*/ 13729824 h 13729824"/>
              <a:gd name="connsiteX0" fmla="*/ 4267200 w 12635345"/>
              <a:gd name="connsiteY0" fmla="*/ 13729824 h 13729824"/>
              <a:gd name="connsiteX1" fmla="*/ 0 w 12635345"/>
              <a:gd name="connsiteY1" fmla="*/ 0 h 13729824"/>
              <a:gd name="connsiteX2" fmla="*/ 12635345 w 12635345"/>
              <a:gd name="connsiteY2" fmla="*/ 0 h 13729824"/>
              <a:gd name="connsiteX3" fmla="*/ 12635345 w 12635345"/>
              <a:gd name="connsiteY3" fmla="*/ 13729824 h 13729824"/>
              <a:gd name="connsiteX4" fmla="*/ 4267200 w 12635345"/>
              <a:gd name="connsiteY4" fmla="*/ 13729824 h 13729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35345" h="13729824">
                <a:moveTo>
                  <a:pt x="4267200" y="13729824"/>
                </a:moveTo>
                <a:lnTo>
                  <a:pt x="0" y="0"/>
                </a:lnTo>
                <a:lnTo>
                  <a:pt x="12635345" y="0"/>
                </a:lnTo>
                <a:lnTo>
                  <a:pt x="12635345" y="13729824"/>
                </a:lnTo>
                <a:lnTo>
                  <a:pt x="4267200" y="13729824"/>
                </a:lnTo>
                <a:close/>
              </a:path>
            </a:pathLst>
          </a:cu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625215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/>
          <p:nvPr/>
        </p:nvSpPr>
        <p:spPr>
          <a:xfrm>
            <a:off x="-70318" y="-14171"/>
            <a:ext cx="24524635" cy="1374434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9" name="Shape 39"/>
          <p:cNvSpPr/>
          <p:nvPr/>
        </p:nvSpPr>
        <p:spPr>
          <a:xfrm>
            <a:off x="558800" y="508000"/>
            <a:ext cx="23266399" cy="12603659"/>
          </a:xfrm>
          <a:prstGeom prst="rect">
            <a:avLst/>
          </a:prstGeom>
          <a:ln w="63500">
            <a:solidFill>
              <a:schemeClr val="accent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44" name="Group 44"/>
          <p:cNvGrpSpPr/>
          <p:nvPr/>
        </p:nvGrpSpPr>
        <p:grpSpPr>
          <a:xfrm>
            <a:off x="20326370" y="12072092"/>
            <a:ext cx="3067658" cy="567561"/>
            <a:chOff x="0" y="0"/>
            <a:chExt cx="3067657" cy="567559"/>
          </a:xfrm>
          <a:solidFill>
            <a:schemeClr val="accent2"/>
          </a:solidFill>
        </p:grpSpPr>
        <p:sp>
          <p:nvSpPr>
            <p:cNvPr id="40" name="Shape 40"/>
            <p:cNvSpPr/>
            <p:nvPr/>
          </p:nvSpPr>
          <p:spPr>
            <a:xfrm>
              <a:off x="0" y="0"/>
              <a:ext cx="562942" cy="5675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356" y="0"/>
                  </a:moveTo>
                  <a:lnTo>
                    <a:pt x="2244" y="0"/>
                  </a:lnTo>
                  <a:cubicBezTo>
                    <a:pt x="1002" y="0"/>
                    <a:pt x="0" y="1040"/>
                    <a:pt x="0" y="2280"/>
                  </a:cubicBezTo>
                  <a:lnTo>
                    <a:pt x="0" y="19320"/>
                  </a:lnTo>
                  <a:cubicBezTo>
                    <a:pt x="0" y="20560"/>
                    <a:pt x="1002" y="21600"/>
                    <a:pt x="2244" y="21600"/>
                  </a:cubicBezTo>
                  <a:lnTo>
                    <a:pt x="19356" y="21600"/>
                  </a:lnTo>
                  <a:cubicBezTo>
                    <a:pt x="20558" y="21600"/>
                    <a:pt x="21600" y="20560"/>
                    <a:pt x="21600" y="19320"/>
                  </a:cubicBezTo>
                  <a:lnTo>
                    <a:pt x="21600" y="2280"/>
                  </a:lnTo>
                  <a:cubicBezTo>
                    <a:pt x="21600" y="1040"/>
                    <a:pt x="20558" y="0"/>
                    <a:pt x="19356" y="0"/>
                  </a:cubicBezTo>
                  <a:close/>
                  <a:moveTo>
                    <a:pt x="18314" y="2280"/>
                  </a:moveTo>
                  <a:lnTo>
                    <a:pt x="18314" y="5560"/>
                  </a:lnTo>
                  <a:lnTo>
                    <a:pt x="16230" y="5560"/>
                  </a:lnTo>
                  <a:cubicBezTo>
                    <a:pt x="15429" y="5560"/>
                    <a:pt x="15028" y="5960"/>
                    <a:pt x="15028" y="6600"/>
                  </a:cubicBezTo>
                  <a:lnTo>
                    <a:pt x="15028" y="8640"/>
                  </a:lnTo>
                  <a:lnTo>
                    <a:pt x="18314" y="8640"/>
                  </a:lnTo>
                  <a:lnTo>
                    <a:pt x="18314" y="11920"/>
                  </a:lnTo>
                  <a:lnTo>
                    <a:pt x="15028" y="11920"/>
                  </a:lnTo>
                  <a:lnTo>
                    <a:pt x="15028" y="19320"/>
                  </a:lnTo>
                  <a:lnTo>
                    <a:pt x="11942" y="19320"/>
                  </a:lnTo>
                  <a:lnTo>
                    <a:pt x="11942" y="11920"/>
                  </a:lnTo>
                  <a:lnTo>
                    <a:pt x="9658" y="11920"/>
                  </a:lnTo>
                  <a:lnTo>
                    <a:pt x="9658" y="8640"/>
                  </a:lnTo>
                  <a:lnTo>
                    <a:pt x="11942" y="8640"/>
                  </a:lnTo>
                  <a:lnTo>
                    <a:pt x="11942" y="5960"/>
                  </a:lnTo>
                  <a:cubicBezTo>
                    <a:pt x="11942" y="3920"/>
                    <a:pt x="13585" y="2280"/>
                    <a:pt x="15629" y="2280"/>
                  </a:cubicBezTo>
                  <a:lnTo>
                    <a:pt x="18314" y="2280"/>
                  </a:ln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457200">
                <a:defRPr sz="1800">
                  <a:solidFill>
                    <a:srgbClr val="323232"/>
                  </a:solidFill>
                  <a:latin typeface="Georgia"/>
                  <a:ea typeface="Georgia"/>
                  <a:cs typeface="Georgia"/>
                  <a:sym typeface="Georgia"/>
                </a:defRPr>
              </a:pPr>
              <a:endParaRPr/>
            </a:p>
          </p:txBody>
        </p:sp>
        <p:sp>
          <p:nvSpPr>
            <p:cNvPr id="41" name="Shape 41"/>
            <p:cNvSpPr/>
            <p:nvPr/>
          </p:nvSpPr>
          <p:spPr>
            <a:xfrm>
              <a:off x="1668270" y="0"/>
              <a:ext cx="562943" cy="5675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099" y="7400"/>
                  </a:moveTo>
                  <a:cubicBezTo>
                    <a:pt x="10099" y="6400"/>
                    <a:pt x="9257" y="4320"/>
                    <a:pt x="7814" y="4320"/>
                  </a:cubicBezTo>
                  <a:cubicBezTo>
                    <a:pt x="7013" y="4320"/>
                    <a:pt x="6372" y="4760"/>
                    <a:pt x="6372" y="6200"/>
                  </a:cubicBezTo>
                  <a:cubicBezTo>
                    <a:pt x="6372" y="7400"/>
                    <a:pt x="7013" y="9280"/>
                    <a:pt x="8456" y="9280"/>
                  </a:cubicBezTo>
                  <a:cubicBezTo>
                    <a:pt x="8456" y="9280"/>
                    <a:pt x="10099" y="9080"/>
                    <a:pt x="10099" y="7400"/>
                  </a:cubicBezTo>
                  <a:close/>
                  <a:moveTo>
                    <a:pt x="9257" y="12760"/>
                  </a:moveTo>
                  <a:lnTo>
                    <a:pt x="9057" y="12760"/>
                  </a:lnTo>
                  <a:cubicBezTo>
                    <a:pt x="8656" y="12760"/>
                    <a:pt x="7814" y="12960"/>
                    <a:pt x="7013" y="13160"/>
                  </a:cubicBezTo>
                  <a:cubicBezTo>
                    <a:pt x="6372" y="13400"/>
                    <a:pt x="5570" y="13800"/>
                    <a:pt x="5570" y="14800"/>
                  </a:cubicBezTo>
                  <a:cubicBezTo>
                    <a:pt x="5570" y="16040"/>
                    <a:pt x="6572" y="17280"/>
                    <a:pt x="8656" y="17280"/>
                  </a:cubicBezTo>
                  <a:cubicBezTo>
                    <a:pt x="10299" y="17280"/>
                    <a:pt x="11301" y="16240"/>
                    <a:pt x="11301" y="15240"/>
                  </a:cubicBezTo>
                  <a:cubicBezTo>
                    <a:pt x="11301" y="14400"/>
                    <a:pt x="10700" y="13800"/>
                    <a:pt x="9257" y="12760"/>
                  </a:cubicBezTo>
                  <a:close/>
                  <a:moveTo>
                    <a:pt x="19556" y="0"/>
                  </a:moveTo>
                  <a:lnTo>
                    <a:pt x="2244" y="0"/>
                  </a:lnTo>
                  <a:cubicBezTo>
                    <a:pt x="1042" y="0"/>
                    <a:pt x="0" y="1040"/>
                    <a:pt x="0" y="2280"/>
                  </a:cubicBezTo>
                  <a:lnTo>
                    <a:pt x="0" y="19360"/>
                  </a:lnTo>
                  <a:cubicBezTo>
                    <a:pt x="0" y="20560"/>
                    <a:pt x="1042" y="21600"/>
                    <a:pt x="2244" y="21600"/>
                  </a:cubicBezTo>
                  <a:lnTo>
                    <a:pt x="19556" y="21600"/>
                  </a:lnTo>
                  <a:cubicBezTo>
                    <a:pt x="20598" y="21600"/>
                    <a:pt x="21600" y="20560"/>
                    <a:pt x="21600" y="19360"/>
                  </a:cubicBezTo>
                  <a:lnTo>
                    <a:pt x="21600" y="2280"/>
                  </a:lnTo>
                  <a:cubicBezTo>
                    <a:pt x="21600" y="1040"/>
                    <a:pt x="20598" y="0"/>
                    <a:pt x="19556" y="0"/>
                  </a:cubicBezTo>
                  <a:close/>
                  <a:moveTo>
                    <a:pt x="7814" y="18520"/>
                  </a:moveTo>
                  <a:cubicBezTo>
                    <a:pt x="4729" y="18520"/>
                    <a:pt x="3286" y="16880"/>
                    <a:pt x="3286" y="15440"/>
                  </a:cubicBezTo>
                  <a:cubicBezTo>
                    <a:pt x="3286" y="14800"/>
                    <a:pt x="3486" y="13600"/>
                    <a:pt x="4929" y="12760"/>
                  </a:cubicBezTo>
                  <a:cubicBezTo>
                    <a:pt x="5771" y="12160"/>
                    <a:pt x="6773" y="11960"/>
                    <a:pt x="8215" y="11720"/>
                  </a:cubicBezTo>
                  <a:cubicBezTo>
                    <a:pt x="8015" y="11520"/>
                    <a:pt x="8015" y="11320"/>
                    <a:pt x="8015" y="10720"/>
                  </a:cubicBezTo>
                  <a:cubicBezTo>
                    <a:pt x="8015" y="10520"/>
                    <a:pt x="8015" y="10520"/>
                    <a:pt x="8015" y="10080"/>
                  </a:cubicBezTo>
                  <a:lnTo>
                    <a:pt x="7614" y="10080"/>
                  </a:lnTo>
                  <a:cubicBezTo>
                    <a:pt x="5570" y="10080"/>
                    <a:pt x="4128" y="8640"/>
                    <a:pt x="4128" y="7000"/>
                  </a:cubicBezTo>
                  <a:cubicBezTo>
                    <a:pt x="4128" y="5160"/>
                    <a:pt x="5570" y="3120"/>
                    <a:pt x="8656" y="3120"/>
                  </a:cubicBezTo>
                  <a:lnTo>
                    <a:pt x="13184" y="3120"/>
                  </a:lnTo>
                  <a:lnTo>
                    <a:pt x="12744" y="3520"/>
                  </a:lnTo>
                  <a:lnTo>
                    <a:pt x="11942" y="4320"/>
                  </a:lnTo>
                  <a:lnTo>
                    <a:pt x="11101" y="4320"/>
                  </a:lnTo>
                  <a:cubicBezTo>
                    <a:pt x="11541" y="4760"/>
                    <a:pt x="12142" y="5360"/>
                    <a:pt x="12142" y="6600"/>
                  </a:cubicBezTo>
                  <a:cubicBezTo>
                    <a:pt x="12142" y="8240"/>
                    <a:pt x="11301" y="8840"/>
                    <a:pt x="10499" y="9480"/>
                  </a:cubicBezTo>
                  <a:cubicBezTo>
                    <a:pt x="10299" y="9680"/>
                    <a:pt x="10099" y="9880"/>
                    <a:pt x="10099" y="10280"/>
                  </a:cubicBezTo>
                  <a:cubicBezTo>
                    <a:pt x="10099" y="10720"/>
                    <a:pt x="10299" y="10920"/>
                    <a:pt x="10499" y="10920"/>
                  </a:cubicBezTo>
                  <a:cubicBezTo>
                    <a:pt x="10499" y="11120"/>
                    <a:pt x="10700" y="11120"/>
                    <a:pt x="10900" y="11320"/>
                  </a:cubicBezTo>
                  <a:cubicBezTo>
                    <a:pt x="11742" y="11960"/>
                    <a:pt x="12984" y="12560"/>
                    <a:pt x="12984" y="14400"/>
                  </a:cubicBezTo>
                  <a:cubicBezTo>
                    <a:pt x="12984" y="16240"/>
                    <a:pt x="11541" y="18520"/>
                    <a:pt x="7814" y="18520"/>
                  </a:cubicBezTo>
                  <a:close/>
                  <a:moveTo>
                    <a:pt x="18314" y="10920"/>
                  </a:moveTo>
                  <a:lnTo>
                    <a:pt x="16270" y="10920"/>
                  </a:lnTo>
                  <a:lnTo>
                    <a:pt x="16270" y="12960"/>
                  </a:lnTo>
                  <a:lnTo>
                    <a:pt x="15228" y="12960"/>
                  </a:lnTo>
                  <a:lnTo>
                    <a:pt x="15228" y="10920"/>
                  </a:lnTo>
                  <a:lnTo>
                    <a:pt x="12984" y="10920"/>
                  </a:lnTo>
                  <a:lnTo>
                    <a:pt x="12984" y="9680"/>
                  </a:lnTo>
                  <a:lnTo>
                    <a:pt x="15228" y="9680"/>
                  </a:lnTo>
                  <a:lnTo>
                    <a:pt x="15228" y="7640"/>
                  </a:lnTo>
                  <a:lnTo>
                    <a:pt x="16270" y="7640"/>
                  </a:lnTo>
                  <a:lnTo>
                    <a:pt x="16270" y="9680"/>
                  </a:lnTo>
                  <a:lnTo>
                    <a:pt x="18314" y="9680"/>
                  </a:lnTo>
                  <a:lnTo>
                    <a:pt x="18314" y="10920"/>
                  </a:ln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457200">
                <a:defRPr sz="1800">
                  <a:solidFill>
                    <a:srgbClr val="323232"/>
                  </a:solidFill>
                  <a:latin typeface="Georgia"/>
                  <a:ea typeface="Georgia"/>
                  <a:cs typeface="Georgia"/>
                  <a:sym typeface="Georgia"/>
                </a:defRPr>
              </a:pPr>
              <a:endParaRPr/>
            </a:p>
          </p:txBody>
        </p:sp>
        <p:sp>
          <p:nvSpPr>
            <p:cNvPr id="42" name="Shape 42"/>
            <p:cNvSpPr/>
            <p:nvPr/>
          </p:nvSpPr>
          <p:spPr>
            <a:xfrm>
              <a:off x="2500097" y="0"/>
              <a:ext cx="567561" cy="5675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320" y="0"/>
                  </a:moveTo>
                  <a:lnTo>
                    <a:pt x="2080" y="0"/>
                  </a:lnTo>
                  <a:cubicBezTo>
                    <a:pt x="1040" y="0"/>
                    <a:pt x="0" y="1040"/>
                    <a:pt x="0" y="2280"/>
                  </a:cubicBezTo>
                  <a:lnTo>
                    <a:pt x="0" y="19360"/>
                  </a:lnTo>
                  <a:cubicBezTo>
                    <a:pt x="0" y="20560"/>
                    <a:pt x="1040" y="21600"/>
                    <a:pt x="2080" y="21600"/>
                  </a:cubicBezTo>
                  <a:lnTo>
                    <a:pt x="19320" y="21600"/>
                  </a:lnTo>
                  <a:cubicBezTo>
                    <a:pt x="20560" y="21600"/>
                    <a:pt x="21600" y="20560"/>
                    <a:pt x="21600" y="19360"/>
                  </a:cubicBezTo>
                  <a:lnTo>
                    <a:pt x="21600" y="2280"/>
                  </a:lnTo>
                  <a:cubicBezTo>
                    <a:pt x="21600" y="1040"/>
                    <a:pt x="20560" y="0"/>
                    <a:pt x="19320" y="0"/>
                  </a:cubicBezTo>
                  <a:close/>
                  <a:moveTo>
                    <a:pt x="10680" y="6600"/>
                  </a:moveTo>
                  <a:cubicBezTo>
                    <a:pt x="13160" y="6600"/>
                    <a:pt x="15000" y="8560"/>
                    <a:pt x="15000" y="10920"/>
                  </a:cubicBezTo>
                  <a:cubicBezTo>
                    <a:pt x="15000" y="13280"/>
                    <a:pt x="13080" y="15240"/>
                    <a:pt x="10680" y="15240"/>
                  </a:cubicBezTo>
                  <a:cubicBezTo>
                    <a:pt x="8320" y="15240"/>
                    <a:pt x="6400" y="13280"/>
                    <a:pt x="6400" y="10920"/>
                  </a:cubicBezTo>
                  <a:cubicBezTo>
                    <a:pt x="6400" y="8560"/>
                    <a:pt x="8440" y="6600"/>
                    <a:pt x="10680" y="6600"/>
                  </a:cubicBezTo>
                  <a:close/>
                  <a:moveTo>
                    <a:pt x="2680" y="19360"/>
                  </a:moveTo>
                  <a:cubicBezTo>
                    <a:pt x="2280" y="19360"/>
                    <a:pt x="2080" y="19120"/>
                    <a:pt x="2080" y="18920"/>
                  </a:cubicBezTo>
                  <a:lnTo>
                    <a:pt x="2080" y="9680"/>
                  </a:lnTo>
                  <a:lnTo>
                    <a:pt x="4320" y="9680"/>
                  </a:lnTo>
                  <a:cubicBezTo>
                    <a:pt x="4320" y="10080"/>
                    <a:pt x="4320" y="10520"/>
                    <a:pt x="4320" y="10920"/>
                  </a:cubicBezTo>
                  <a:cubicBezTo>
                    <a:pt x="4320" y="14400"/>
                    <a:pt x="7200" y="17280"/>
                    <a:pt x="10680" y="17280"/>
                  </a:cubicBezTo>
                  <a:cubicBezTo>
                    <a:pt x="14200" y="17280"/>
                    <a:pt x="17280" y="14400"/>
                    <a:pt x="17280" y="10920"/>
                  </a:cubicBezTo>
                  <a:cubicBezTo>
                    <a:pt x="17280" y="10520"/>
                    <a:pt x="17280" y="10080"/>
                    <a:pt x="17080" y="9680"/>
                  </a:cubicBezTo>
                  <a:lnTo>
                    <a:pt x="19320" y="9680"/>
                  </a:lnTo>
                  <a:lnTo>
                    <a:pt x="19320" y="18920"/>
                  </a:lnTo>
                  <a:cubicBezTo>
                    <a:pt x="19320" y="19120"/>
                    <a:pt x="19120" y="19360"/>
                    <a:pt x="18720" y="19360"/>
                  </a:cubicBezTo>
                  <a:lnTo>
                    <a:pt x="2680" y="19360"/>
                  </a:lnTo>
                  <a:close/>
                  <a:moveTo>
                    <a:pt x="19320" y="4960"/>
                  </a:moveTo>
                  <a:cubicBezTo>
                    <a:pt x="19320" y="5160"/>
                    <a:pt x="19120" y="5360"/>
                    <a:pt x="18720" y="5360"/>
                  </a:cubicBezTo>
                  <a:lnTo>
                    <a:pt x="16680" y="5360"/>
                  </a:lnTo>
                  <a:cubicBezTo>
                    <a:pt x="16240" y="5360"/>
                    <a:pt x="16040" y="5160"/>
                    <a:pt x="16040" y="4960"/>
                  </a:cubicBezTo>
                  <a:lnTo>
                    <a:pt x="16040" y="2680"/>
                  </a:lnTo>
                  <a:cubicBezTo>
                    <a:pt x="16040" y="2480"/>
                    <a:pt x="16240" y="2280"/>
                    <a:pt x="16680" y="2280"/>
                  </a:cubicBezTo>
                  <a:lnTo>
                    <a:pt x="18720" y="2280"/>
                  </a:lnTo>
                  <a:cubicBezTo>
                    <a:pt x="19120" y="2280"/>
                    <a:pt x="19320" y="2480"/>
                    <a:pt x="19320" y="2680"/>
                  </a:cubicBezTo>
                  <a:lnTo>
                    <a:pt x="19320" y="4960"/>
                  </a:ln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457200">
                <a:defRPr sz="1800">
                  <a:solidFill>
                    <a:srgbClr val="323232"/>
                  </a:solidFill>
                  <a:latin typeface="Georgia"/>
                  <a:ea typeface="Georgia"/>
                  <a:cs typeface="Georgia"/>
                  <a:sym typeface="Georgia"/>
                </a:defRPr>
              </a:pPr>
              <a:endParaRPr/>
            </a:p>
          </p:txBody>
        </p:sp>
        <p:sp>
          <p:nvSpPr>
            <p:cNvPr id="43" name="Shape 43"/>
            <p:cNvSpPr/>
            <p:nvPr/>
          </p:nvSpPr>
          <p:spPr>
            <a:xfrm>
              <a:off x="834135" y="2308"/>
              <a:ext cx="562943" cy="5629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556" y="0"/>
                  </a:moveTo>
                  <a:lnTo>
                    <a:pt x="2244" y="0"/>
                  </a:lnTo>
                  <a:cubicBezTo>
                    <a:pt x="1042" y="0"/>
                    <a:pt x="0" y="1002"/>
                    <a:pt x="0" y="2244"/>
                  </a:cubicBezTo>
                  <a:lnTo>
                    <a:pt x="0" y="19356"/>
                  </a:lnTo>
                  <a:cubicBezTo>
                    <a:pt x="0" y="20598"/>
                    <a:pt x="1042" y="21600"/>
                    <a:pt x="2244" y="21600"/>
                  </a:cubicBezTo>
                  <a:lnTo>
                    <a:pt x="19556" y="21600"/>
                  </a:lnTo>
                  <a:cubicBezTo>
                    <a:pt x="20598" y="21600"/>
                    <a:pt x="21600" y="20598"/>
                    <a:pt x="21600" y="19356"/>
                  </a:cubicBezTo>
                  <a:lnTo>
                    <a:pt x="21600" y="2244"/>
                  </a:lnTo>
                  <a:cubicBezTo>
                    <a:pt x="21600" y="1002"/>
                    <a:pt x="20598" y="0"/>
                    <a:pt x="19556" y="0"/>
                  </a:cubicBezTo>
                  <a:close/>
                  <a:moveTo>
                    <a:pt x="17072" y="7814"/>
                  </a:moveTo>
                  <a:cubicBezTo>
                    <a:pt x="16871" y="12744"/>
                    <a:pt x="13786" y="16270"/>
                    <a:pt x="9057" y="16471"/>
                  </a:cubicBezTo>
                  <a:cubicBezTo>
                    <a:pt x="7013" y="16671"/>
                    <a:pt x="5771" y="16030"/>
                    <a:pt x="4328" y="15228"/>
                  </a:cubicBezTo>
                  <a:cubicBezTo>
                    <a:pt x="5771" y="15429"/>
                    <a:pt x="7614" y="14827"/>
                    <a:pt x="8656" y="13986"/>
                  </a:cubicBezTo>
                  <a:cubicBezTo>
                    <a:pt x="7213" y="13986"/>
                    <a:pt x="6372" y="13184"/>
                    <a:pt x="5971" y="11942"/>
                  </a:cubicBezTo>
                  <a:cubicBezTo>
                    <a:pt x="6372" y="12142"/>
                    <a:pt x="6773" y="11942"/>
                    <a:pt x="7013" y="11942"/>
                  </a:cubicBezTo>
                  <a:cubicBezTo>
                    <a:pt x="5771" y="11501"/>
                    <a:pt x="4929" y="10900"/>
                    <a:pt x="4729" y="9057"/>
                  </a:cubicBezTo>
                  <a:cubicBezTo>
                    <a:pt x="5129" y="9257"/>
                    <a:pt x="5570" y="9458"/>
                    <a:pt x="5971" y="9458"/>
                  </a:cubicBezTo>
                  <a:cubicBezTo>
                    <a:pt x="5129" y="8856"/>
                    <a:pt x="4328" y="6773"/>
                    <a:pt x="5129" y="5530"/>
                  </a:cubicBezTo>
                  <a:cubicBezTo>
                    <a:pt x="6572" y="6973"/>
                    <a:pt x="8215" y="8416"/>
                    <a:pt x="11101" y="8616"/>
                  </a:cubicBezTo>
                  <a:cubicBezTo>
                    <a:pt x="10299" y="5530"/>
                    <a:pt x="14427" y="3887"/>
                    <a:pt x="16070" y="5971"/>
                  </a:cubicBezTo>
                  <a:cubicBezTo>
                    <a:pt x="16871" y="5771"/>
                    <a:pt x="17312" y="5530"/>
                    <a:pt x="17913" y="5330"/>
                  </a:cubicBezTo>
                  <a:cubicBezTo>
                    <a:pt x="17713" y="6171"/>
                    <a:pt x="17312" y="6572"/>
                    <a:pt x="16671" y="6973"/>
                  </a:cubicBezTo>
                  <a:cubicBezTo>
                    <a:pt x="17312" y="6773"/>
                    <a:pt x="17713" y="6773"/>
                    <a:pt x="18114" y="6572"/>
                  </a:cubicBezTo>
                  <a:cubicBezTo>
                    <a:pt x="18114" y="6973"/>
                    <a:pt x="17512" y="7414"/>
                    <a:pt x="17072" y="7814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457200">
                <a:defRPr sz="1800">
                  <a:solidFill>
                    <a:srgbClr val="323232"/>
                  </a:solidFill>
                  <a:latin typeface="Georgia"/>
                  <a:ea typeface="Georgia"/>
                  <a:cs typeface="Georgia"/>
                  <a:sym typeface="Georgia"/>
                </a:defRPr>
              </a:pPr>
              <a:endParaRPr/>
            </a:p>
          </p:txBody>
        </p:sp>
      </p:grpSp>
      <p:grpSp>
        <p:nvGrpSpPr>
          <p:cNvPr id="58" name="Group 58"/>
          <p:cNvGrpSpPr/>
          <p:nvPr/>
        </p:nvGrpSpPr>
        <p:grpSpPr>
          <a:xfrm>
            <a:off x="1149692" y="11994735"/>
            <a:ext cx="6470613" cy="696876"/>
            <a:chOff x="0" y="0"/>
            <a:chExt cx="6470612" cy="696875"/>
          </a:xfrm>
        </p:grpSpPr>
        <p:sp>
          <p:nvSpPr>
            <p:cNvPr id="45" name="Shape 45"/>
            <p:cNvSpPr/>
            <p:nvPr/>
          </p:nvSpPr>
          <p:spPr>
            <a:xfrm>
              <a:off x="707265" y="0"/>
              <a:ext cx="2514713" cy="381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>
                <a:defRPr sz="1800" b="1">
                  <a:solidFill>
                    <a:srgbClr val="068D95"/>
                  </a:solidFill>
                  <a:latin typeface="+mn-lt"/>
                  <a:ea typeface="+mn-ea"/>
                  <a:cs typeface="+mn-cs"/>
                  <a:sym typeface="Helvetica"/>
                  <a:hlinkClick r:id="rId2"/>
                </a:defRPr>
              </a:lvl1pPr>
            </a:lstStyle>
            <a:p>
              <a:r>
                <a:rPr>
                  <a:latin typeface="+mn-lt"/>
                  <a:hlinkClick r:id="rId2"/>
                </a:rPr>
                <a:t>WWW.SITE2MAX.PRO</a:t>
              </a:r>
            </a:p>
          </p:txBody>
        </p:sp>
        <p:sp>
          <p:nvSpPr>
            <p:cNvPr id="46" name="Shape 46"/>
            <p:cNvSpPr/>
            <p:nvPr/>
          </p:nvSpPr>
          <p:spPr>
            <a:xfrm>
              <a:off x="704449" y="315875"/>
              <a:ext cx="5766164" cy="381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l">
                <a:defRPr sz="1800">
                  <a:solidFill>
                    <a:srgbClr val="068D95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r>
                <a:rPr dirty="0">
                  <a:solidFill>
                    <a:schemeClr val="accent2"/>
                  </a:solidFill>
                  <a:latin typeface="+mn-lt"/>
                </a:rPr>
                <a:t>Free PowerPoint &amp; KeyNote Templates</a:t>
              </a:r>
            </a:p>
          </p:txBody>
        </p:sp>
        <p:grpSp>
          <p:nvGrpSpPr>
            <p:cNvPr id="57" name="Group 57"/>
            <p:cNvGrpSpPr/>
            <p:nvPr/>
          </p:nvGrpSpPr>
          <p:grpSpPr>
            <a:xfrm>
              <a:off x="0" y="103781"/>
              <a:ext cx="591162" cy="508658"/>
              <a:chOff x="0" y="0"/>
              <a:chExt cx="591161" cy="508657"/>
            </a:xfrm>
          </p:grpSpPr>
          <p:sp>
            <p:nvSpPr>
              <p:cNvPr id="47" name="Shape 47"/>
              <p:cNvSpPr/>
              <p:nvPr/>
            </p:nvSpPr>
            <p:spPr>
              <a:xfrm>
                <a:off x="1493" y="0"/>
                <a:ext cx="157323" cy="15262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61" h="21445" extrusionOk="0">
                    <a:moveTo>
                      <a:pt x="76" y="20289"/>
                    </a:moveTo>
                    <a:lnTo>
                      <a:pt x="0" y="1360"/>
                    </a:lnTo>
                    <a:cubicBezTo>
                      <a:pt x="-10" y="1007"/>
                      <a:pt x="120" y="664"/>
                      <a:pt x="360" y="410"/>
                    </a:cubicBezTo>
                    <a:cubicBezTo>
                      <a:pt x="733" y="16"/>
                      <a:pt x="1302" y="-107"/>
                      <a:pt x="1798" y="98"/>
                    </a:cubicBezTo>
                    <a:lnTo>
                      <a:pt x="20652" y="7385"/>
                    </a:lnTo>
                    <a:cubicBezTo>
                      <a:pt x="20896" y="7491"/>
                      <a:pt x="21105" y="7652"/>
                      <a:pt x="21269" y="7853"/>
                    </a:cubicBezTo>
                    <a:cubicBezTo>
                      <a:pt x="21398" y="8010"/>
                      <a:pt x="21500" y="8195"/>
                      <a:pt x="21541" y="8404"/>
                    </a:cubicBezTo>
                    <a:cubicBezTo>
                      <a:pt x="21590" y="8654"/>
                      <a:pt x="21546" y="8905"/>
                      <a:pt x="21446" y="9124"/>
                    </a:cubicBezTo>
                    <a:cubicBezTo>
                      <a:pt x="21331" y="9377"/>
                      <a:pt x="21139" y="9593"/>
                      <a:pt x="20887" y="9735"/>
                    </a:cubicBezTo>
                    <a:lnTo>
                      <a:pt x="1482" y="21324"/>
                    </a:lnTo>
                    <a:cubicBezTo>
                      <a:pt x="1182" y="21493"/>
                      <a:pt x="817" y="21484"/>
                      <a:pt x="525" y="21302"/>
                    </a:cubicBezTo>
                    <a:cubicBezTo>
                      <a:pt x="187" y="21090"/>
                      <a:pt x="9" y="20689"/>
                      <a:pt x="76" y="20289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/>
                </a:pPr>
                <a:endParaRPr>
                  <a:latin typeface="+mn-lt"/>
                </a:endParaRPr>
              </a:p>
            </p:txBody>
          </p:sp>
          <p:sp>
            <p:nvSpPr>
              <p:cNvPr id="48" name="Shape 48"/>
              <p:cNvSpPr/>
              <p:nvPr/>
            </p:nvSpPr>
            <p:spPr>
              <a:xfrm>
                <a:off x="1168" y="173768"/>
                <a:ext cx="128123" cy="10138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059" h="20967" extrusionOk="0">
                    <a:moveTo>
                      <a:pt x="14" y="12680"/>
                    </a:moveTo>
                    <a:lnTo>
                      <a:pt x="14" y="19280"/>
                    </a:lnTo>
                    <a:cubicBezTo>
                      <a:pt x="-42" y="19719"/>
                      <a:pt x="74" y="20165"/>
                      <a:pt x="324" y="20481"/>
                    </a:cubicBezTo>
                    <a:cubicBezTo>
                      <a:pt x="757" y="21028"/>
                      <a:pt x="1418" y="21061"/>
                      <a:pt x="2007" y="20838"/>
                    </a:cubicBezTo>
                    <a:cubicBezTo>
                      <a:pt x="2230" y="20754"/>
                      <a:pt x="2445" y="20636"/>
                      <a:pt x="2647" y="20485"/>
                    </a:cubicBezTo>
                    <a:lnTo>
                      <a:pt x="19339" y="8413"/>
                    </a:lnTo>
                    <a:cubicBezTo>
                      <a:pt x="21016" y="7110"/>
                      <a:pt x="21558" y="4359"/>
                      <a:pt x="20559" y="2221"/>
                    </a:cubicBezTo>
                    <a:cubicBezTo>
                      <a:pt x="19637" y="250"/>
                      <a:pt x="17688" y="-539"/>
                      <a:pt x="16025" y="386"/>
                    </a:cubicBezTo>
                    <a:lnTo>
                      <a:pt x="710" y="11183"/>
                    </a:lnTo>
                    <a:cubicBezTo>
                      <a:pt x="471" y="11359"/>
                      <a:pt x="279" y="11620"/>
                      <a:pt x="157" y="11932"/>
                    </a:cubicBezTo>
                    <a:cubicBezTo>
                      <a:pt x="66" y="12165"/>
                      <a:pt x="17" y="12421"/>
                      <a:pt x="14" y="1268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/>
                </a:pPr>
                <a:endParaRPr>
                  <a:latin typeface="+mn-lt"/>
                </a:endParaRPr>
              </a:p>
            </p:txBody>
          </p:sp>
          <p:sp>
            <p:nvSpPr>
              <p:cNvPr id="49" name="Shape 49"/>
              <p:cNvSpPr/>
              <p:nvPr/>
            </p:nvSpPr>
            <p:spPr>
              <a:xfrm>
                <a:off x="0" y="228851"/>
                <a:ext cx="295414" cy="27980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90" h="21107" extrusionOk="0">
                    <a:moveTo>
                      <a:pt x="471" y="7906"/>
                    </a:moveTo>
                    <a:lnTo>
                      <a:pt x="13581" y="457"/>
                    </a:lnTo>
                    <a:cubicBezTo>
                      <a:pt x="15392" y="-487"/>
                      <a:pt x="17599" y="70"/>
                      <a:pt x="18783" y="1769"/>
                    </a:cubicBezTo>
                    <a:cubicBezTo>
                      <a:pt x="20248" y="3871"/>
                      <a:pt x="19645" y="6818"/>
                      <a:pt x="17481" y="8128"/>
                    </a:cubicBezTo>
                    <a:lnTo>
                      <a:pt x="12198" y="11071"/>
                    </a:lnTo>
                    <a:cubicBezTo>
                      <a:pt x="11994" y="11210"/>
                      <a:pt x="11865" y="11441"/>
                      <a:pt x="11851" y="11693"/>
                    </a:cubicBezTo>
                    <a:cubicBezTo>
                      <a:pt x="11835" y="11962"/>
                      <a:pt x="11951" y="12221"/>
                      <a:pt x="12160" y="12383"/>
                    </a:cubicBezTo>
                    <a:lnTo>
                      <a:pt x="19975" y="16959"/>
                    </a:lnTo>
                    <a:cubicBezTo>
                      <a:pt x="20263" y="17139"/>
                      <a:pt x="20576" y="17273"/>
                      <a:pt x="20903" y="17355"/>
                    </a:cubicBezTo>
                    <a:cubicBezTo>
                      <a:pt x="21128" y="17412"/>
                      <a:pt x="21358" y="17444"/>
                      <a:pt x="21590" y="17451"/>
                    </a:cubicBezTo>
                    <a:lnTo>
                      <a:pt x="21590" y="21105"/>
                    </a:lnTo>
                    <a:cubicBezTo>
                      <a:pt x="21408" y="21113"/>
                      <a:pt x="21226" y="21099"/>
                      <a:pt x="21048" y="21063"/>
                    </a:cubicBezTo>
                    <a:cubicBezTo>
                      <a:pt x="20857" y="21025"/>
                      <a:pt x="20672" y="20963"/>
                      <a:pt x="20492" y="20889"/>
                    </a:cubicBezTo>
                    <a:cubicBezTo>
                      <a:pt x="20290" y="20804"/>
                      <a:pt x="20093" y="20703"/>
                      <a:pt x="19905" y="20586"/>
                    </a:cubicBezTo>
                    <a:lnTo>
                      <a:pt x="421" y="9395"/>
                    </a:lnTo>
                    <a:cubicBezTo>
                      <a:pt x="169" y="9255"/>
                      <a:pt x="9" y="8988"/>
                      <a:pt x="0" y="8693"/>
                    </a:cubicBezTo>
                    <a:cubicBezTo>
                      <a:pt x="-10" y="8357"/>
                      <a:pt x="175" y="8047"/>
                      <a:pt x="471" y="7906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/>
                </a:pPr>
                <a:endParaRPr>
                  <a:latin typeface="+mn-lt"/>
                </a:endParaRPr>
              </a:p>
            </p:txBody>
          </p:sp>
          <p:sp>
            <p:nvSpPr>
              <p:cNvPr id="50" name="Shape 50"/>
              <p:cNvSpPr/>
              <p:nvPr/>
            </p:nvSpPr>
            <p:spPr>
              <a:xfrm>
                <a:off x="189045" y="262322"/>
                <a:ext cx="45114" cy="45114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>
                  <a:latin typeface="+mn-lt"/>
                </a:endParaRPr>
              </a:p>
            </p:txBody>
          </p:sp>
          <p:sp>
            <p:nvSpPr>
              <p:cNvPr id="51" name="Shape 51"/>
              <p:cNvSpPr/>
              <p:nvPr/>
            </p:nvSpPr>
            <p:spPr>
              <a:xfrm>
                <a:off x="207835" y="56337"/>
                <a:ext cx="173029" cy="5073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20" h="21513" extrusionOk="0">
                    <a:moveTo>
                      <a:pt x="675" y="0"/>
                    </a:moveTo>
                    <a:cubicBezTo>
                      <a:pt x="421" y="21"/>
                      <a:pt x="190" y="524"/>
                      <a:pt x="77" y="1306"/>
                    </a:cubicBezTo>
                    <a:cubicBezTo>
                      <a:pt x="-114" y="2623"/>
                      <a:pt x="64" y="4217"/>
                      <a:pt x="462" y="4762"/>
                    </a:cubicBezTo>
                    <a:lnTo>
                      <a:pt x="9181" y="20142"/>
                    </a:lnTo>
                    <a:cubicBezTo>
                      <a:pt x="9676" y="21045"/>
                      <a:pt x="10229" y="21516"/>
                      <a:pt x="10790" y="21513"/>
                    </a:cubicBezTo>
                    <a:cubicBezTo>
                      <a:pt x="11347" y="21509"/>
                      <a:pt x="11895" y="21039"/>
                      <a:pt x="12387" y="20142"/>
                    </a:cubicBezTo>
                    <a:lnTo>
                      <a:pt x="20939" y="4999"/>
                    </a:lnTo>
                    <a:cubicBezTo>
                      <a:pt x="21290" y="4534"/>
                      <a:pt x="21486" y="3254"/>
                      <a:pt x="21399" y="2003"/>
                    </a:cubicBezTo>
                    <a:cubicBezTo>
                      <a:pt x="21313" y="755"/>
                      <a:pt x="20971" y="-84"/>
                      <a:pt x="20598" y="36"/>
                    </a:cubicBezTo>
                    <a:lnTo>
                      <a:pt x="67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/>
                </a:pPr>
                <a:endParaRPr>
                  <a:latin typeface="+mn-lt"/>
                </a:endParaRPr>
              </a:p>
            </p:txBody>
          </p:sp>
          <p:sp>
            <p:nvSpPr>
              <p:cNvPr id="52" name="Shape 52"/>
              <p:cNvSpPr/>
              <p:nvPr/>
            </p:nvSpPr>
            <p:spPr>
              <a:xfrm>
                <a:off x="255606" y="392618"/>
                <a:ext cx="78502" cy="319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30" h="21540" extrusionOk="0">
                    <a:moveTo>
                      <a:pt x="1655" y="0"/>
                    </a:moveTo>
                    <a:lnTo>
                      <a:pt x="19650" y="0"/>
                    </a:lnTo>
                    <a:cubicBezTo>
                      <a:pt x="20512" y="239"/>
                      <a:pt x="21199" y="1904"/>
                      <a:pt x="21313" y="4037"/>
                    </a:cubicBezTo>
                    <a:cubicBezTo>
                      <a:pt x="21412" y="5877"/>
                      <a:pt x="21056" y="7685"/>
                      <a:pt x="20410" y="8623"/>
                    </a:cubicBezTo>
                    <a:lnTo>
                      <a:pt x="12944" y="20137"/>
                    </a:lnTo>
                    <a:cubicBezTo>
                      <a:pt x="12358" y="20996"/>
                      <a:pt x="11696" y="21476"/>
                      <a:pt x="11016" y="21534"/>
                    </a:cubicBezTo>
                    <a:cubicBezTo>
                      <a:pt x="10241" y="21600"/>
                      <a:pt x="9474" y="21115"/>
                      <a:pt x="8806" y="20137"/>
                    </a:cubicBezTo>
                    <a:lnTo>
                      <a:pt x="959" y="8655"/>
                    </a:lnTo>
                    <a:cubicBezTo>
                      <a:pt x="174" y="7554"/>
                      <a:pt x="-188" y="5229"/>
                      <a:pt x="96" y="3106"/>
                    </a:cubicBezTo>
                    <a:cubicBezTo>
                      <a:pt x="324" y="1400"/>
                      <a:pt x="934" y="184"/>
                      <a:pt x="165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/>
                </a:pPr>
                <a:endParaRPr>
                  <a:latin typeface="+mn-lt"/>
                </a:endParaRPr>
              </a:p>
            </p:txBody>
          </p:sp>
          <p:sp>
            <p:nvSpPr>
              <p:cNvPr id="53" name="Shape 53"/>
              <p:cNvSpPr/>
              <p:nvPr/>
            </p:nvSpPr>
            <p:spPr>
              <a:xfrm>
                <a:off x="462326" y="173764"/>
                <a:ext cx="128122" cy="10138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059" h="20967" extrusionOk="0">
                    <a:moveTo>
                      <a:pt x="21045" y="12680"/>
                    </a:moveTo>
                    <a:lnTo>
                      <a:pt x="21045" y="19280"/>
                    </a:lnTo>
                    <a:cubicBezTo>
                      <a:pt x="21101" y="19719"/>
                      <a:pt x="20985" y="20165"/>
                      <a:pt x="20735" y="20481"/>
                    </a:cubicBezTo>
                    <a:cubicBezTo>
                      <a:pt x="20302" y="21028"/>
                      <a:pt x="19641" y="21061"/>
                      <a:pt x="19052" y="20838"/>
                    </a:cubicBezTo>
                    <a:cubicBezTo>
                      <a:pt x="18829" y="20754"/>
                      <a:pt x="18614" y="20636"/>
                      <a:pt x="18412" y="20485"/>
                    </a:cubicBezTo>
                    <a:lnTo>
                      <a:pt x="1720" y="8413"/>
                    </a:lnTo>
                    <a:cubicBezTo>
                      <a:pt x="43" y="7110"/>
                      <a:pt x="-499" y="4359"/>
                      <a:pt x="500" y="2221"/>
                    </a:cubicBezTo>
                    <a:cubicBezTo>
                      <a:pt x="1422" y="250"/>
                      <a:pt x="3371" y="-539"/>
                      <a:pt x="5034" y="386"/>
                    </a:cubicBezTo>
                    <a:lnTo>
                      <a:pt x="20349" y="11183"/>
                    </a:lnTo>
                    <a:cubicBezTo>
                      <a:pt x="20588" y="11359"/>
                      <a:pt x="20780" y="11620"/>
                      <a:pt x="20902" y="11932"/>
                    </a:cubicBezTo>
                    <a:cubicBezTo>
                      <a:pt x="20993" y="12165"/>
                      <a:pt x="21042" y="12421"/>
                      <a:pt x="21045" y="1268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/>
                </a:pPr>
                <a:endParaRPr>
                  <a:latin typeface="+mn-lt"/>
                </a:endParaRPr>
              </a:p>
            </p:txBody>
          </p:sp>
          <p:sp>
            <p:nvSpPr>
              <p:cNvPr id="54" name="Shape 54"/>
              <p:cNvSpPr/>
              <p:nvPr/>
            </p:nvSpPr>
            <p:spPr>
              <a:xfrm>
                <a:off x="433839" y="0"/>
                <a:ext cx="157323" cy="15262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61" h="21445" extrusionOk="0">
                    <a:moveTo>
                      <a:pt x="21485" y="20289"/>
                    </a:moveTo>
                    <a:lnTo>
                      <a:pt x="21561" y="1360"/>
                    </a:lnTo>
                    <a:cubicBezTo>
                      <a:pt x="21571" y="1007"/>
                      <a:pt x="21441" y="664"/>
                      <a:pt x="21201" y="410"/>
                    </a:cubicBezTo>
                    <a:cubicBezTo>
                      <a:pt x="20828" y="16"/>
                      <a:pt x="20259" y="-107"/>
                      <a:pt x="19763" y="98"/>
                    </a:cubicBezTo>
                    <a:lnTo>
                      <a:pt x="909" y="7385"/>
                    </a:lnTo>
                    <a:cubicBezTo>
                      <a:pt x="665" y="7491"/>
                      <a:pt x="456" y="7652"/>
                      <a:pt x="292" y="7853"/>
                    </a:cubicBezTo>
                    <a:cubicBezTo>
                      <a:pt x="163" y="8010"/>
                      <a:pt x="61" y="8195"/>
                      <a:pt x="20" y="8404"/>
                    </a:cubicBezTo>
                    <a:cubicBezTo>
                      <a:pt x="-29" y="8654"/>
                      <a:pt x="15" y="8905"/>
                      <a:pt x="115" y="9124"/>
                    </a:cubicBezTo>
                    <a:cubicBezTo>
                      <a:pt x="230" y="9377"/>
                      <a:pt x="422" y="9593"/>
                      <a:pt x="674" y="9735"/>
                    </a:cubicBezTo>
                    <a:lnTo>
                      <a:pt x="20079" y="21324"/>
                    </a:lnTo>
                    <a:cubicBezTo>
                      <a:pt x="20379" y="21493"/>
                      <a:pt x="20744" y="21484"/>
                      <a:pt x="21036" y="21302"/>
                    </a:cubicBezTo>
                    <a:cubicBezTo>
                      <a:pt x="21374" y="21090"/>
                      <a:pt x="21552" y="20689"/>
                      <a:pt x="21485" y="20289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/>
                </a:pPr>
                <a:endParaRPr>
                  <a:latin typeface="+mn-lt"/>
                </a:endParaRPr>
              </a:p>
            </p:txBody>
          </p:sp>
          <p:sp>
            <p:nvSpPr>
              <p:cNvPr id="55" name="Shape 55"/>
              <p:cNvSpPr/>
              <p:nvPr/>
            </p:nvSpPr>
            <p:spPr>
              <a:xfrm>
                <a:off x="293590" y="228849"/>
                <a:ext cx="295414" cy="27980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90" h="21107" extrusionOk="0">
                    <a:moveTo>
                      <a:pt x="21119" y="7906"/>
                    </a:moveTo>
                    <a:lnTo>
                      <a:pt x="8009" y="457"/>
                    </a:lnTo>
                    <a:cubicBezTo>
                      <a:pt x="6198" y="-487"/>
                      <a:pt x="3991" y="70"/>
                      <a:pt x="2807" y="1769"/>
                    </a:cubicBezTo>
                    <a:cubicBezTo>
                      <a:pt x="1342" y="3871"/>
                      <a:pt x="1945" y="6818"/>
                      <a:pt x="4109" y="8128"/>
                    </a:cubicBezTo>
                    <a:lnTo>
                      <a:pt x="9392" y="11071"/>
                    </a:lnTo>
                    <a:cubicBezTo>
                      <a:pt x="9596" y="11210"/>
                      <a:pt x="9725" y="11441"/>
                      <a:pt x="9739" y="11693"/>
                    </a:cubicBezTo>
                    <a:cubicBezTo>
                      <a:pt x="9755" y="11962"/>
                      <a:pt x="9639" y="12221"/>
                      <a:pt x="9430" y="12383"/>
                    </a:cubicBezTo>
                    <a:lnTo>
                      <a:pt x="1615" y="16959"/>
                    </a:lnTo>
                    <a:cubicBezTo>
                      <a:pt x="1327" y="17139"/>
                      <a:pt x="1014" y="17273"/>
                      <a:pt x="687" y="17355"/>
                    </a:cubicBezTo>
                    <a:cubicBezTo>
                      <a:pt x="462" y="17412"/>
                      <a:pt x="232" y="17444"/>
                      <a:pt x="0" y="17451"/>
                    </a:cubicBezTo>
                    <a:lnTo>
                      <a:pt x="0" y="21105"/>
                    </a:lnTo>
                    <a:cubicBezTo>
                      <a:pt x="182" y="21113"/>
                      <a:pt x="364" y="21099"/>
                      <a:pt x="542" y="21063"/>
                    </a:cubicBezTo>
                    <a:cubicBezTo>
                      <a:pt x="733" y="21025"/>
                      <a:pt x="918" y="20963"/>
                      <a:pt x="1098" y="20889"/>
                    </a:cubicBezTo>
                    <a:cubicBezTo>
                      <a:pt x="1300" y="20804"/>
                      <a:pt x="1497" y="20703"/>
                      <a:pt x="1685" y="20586"/>
                    </a:cubicBezTo>
                    <a:lnTo>
                      <a:pt x="21169" y="9395"/>
                    </a:lnTo>
                    <a:cubicBezTo>
                      <a:pt x="21421" y="9255"/>
                      <a:pt x="21581" y="8988"/>
                      <a:pt x="21590" y="8693"/>
                    </a:cubicBezTo>
                    <a:cubicBezTo>
                      <a:pt x="21600" y="8357"/>
                      <a:pt x="21415" y="8047"/>
                      <a:pt x="21119" y="7906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/>
                </a:pPr>
                <a:endParaRPr>
                  <a:latin typeface="+mn-lt"/>
                </a:endParaRPr>
              </a:p>
            </p:txBody>
          </p:sp>
          <p:sp>
            <p:nvSpPr>
              <p:cNvPr id="56" name="Shape 56"/>
              <p:cNvSpPr/>
              <p:nvPr/>
            </p:nvSpPr>
            <p:spPr>
              <a:xfrm>
                <a:off x="354848" y="262322"/>
                <a:ext cx="45114" cy="45114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>
                  <a:latin typeface="+mn-lt"/>
                </a:endParaRPr>
              </a:p>
            </p:txBody>
          </p:sp>
        </p:grpSp>
      </p:grpSp>
      <p:sp>
        <p:nvSpPr>
          <p:cNvPr id="59" name="Shape 5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page (colo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/>
          <p:nvPr/>
        </p:nvSpPr>
        <p:spPr>
          <a:xfrm>
            <a:off x="-70318" y="-14171"/>
            <a:ext cx="24524635" cy="1374434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9" name="Shape 39"/>
          <p:cNvSpPr/>
          <p:nvPr/>
        </p:nvSpPr>
        <p:spPr>
          <a:xfrm>
            <a:off x="558800" y="508000"/>
            <a:ext cx="23266399" cy="12603659"/>
          </a:xfrm>
          <a:prstGeom prst="rect">
            <a:avLst/>
          </a:prstGeom>
          <a:ln w="63500">
            <a:solidFill>
              <a:schemeClr val="accent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44" name="Group 44"/>
          <p:cNvGrpSpPr/>
          <p:nvPr/>
        </p:nvGrpSpPr>
        <p:grpSpPr>
          <a:xfrm>
            <a:off x="20326370" y="12072092"/>
            <a:ext cx="3067658" cy="567561"/>
            <a:chOff x="0" y="0"/>
            <a:chExt cx="3067657" cy="567559"/>
          </a:xfrm>
          <a:solidFill>
            <a:schemeClr val="accent2"/>
          </a:solidFill>
        </p:grpSpPr>
        <p:sp>
          <p:nvSpPr>
            <p:cNvPr id="40" name="Shape 40"/>
            <p:cNvSpPr/>
            <p:nvPr/>
          </p:nvSpPr>
          <p:spPr>
            <a:xfrm>
              <a:off x="0" y="0"/>
              <a:ext cx="562942" cy="5675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356" y="0"/>
                  </a:moveTo>
                  <a:lnTo>
                    <a:pt x="2244" y="0"/>
                  </a:lnTo>
                  <a:cubicBezTo>
                    <a:pt x="1002" y="0"/>
                    <a:pt x="0" y="1040"/>
                    <a:pt x="0" y="2280"/>
                  </a:cubicBezTo>
                  <a:lnTo>
                    <a:pt x="0" y="19320"/>
                  </a:lnTo>
                  <a:cubicBezTo>
                    <a:pt x="0" y="20560"/>
                    <a:pt x="1002" y="21600"/>
                    <a:pt x="2244" y="21600"/>
                  </a:cubicBezTo>
                  <a:lnTo>
                    <a:pt x="19356" y="21600"/>
                  </a:lnTo>
                  <a:cubicBezTo>
                    <a:pt x="20558" y="21600"/>
                    <a:pt x="21600" y="20560"/>
                    <a:pt x="21600" y="19320"/>
                  </a:cubicBezTo>
                  <a:lnTo>
                    <a:pt x="21600" y="2280"/>
                  </a:lnTo>
                  <a:cubicBezTo>
                    <a:pt x="21600" y="1040"/>
                    <a:pt x="20558" y="0"/>
                    <a:pt x="19356" y="0"/>
                  </a:cubicBezTo>
                  <a:close/>
                  <a:moveTo>
                    <a:pt x="18314" y="2280"/>
                  </a:moveTo>
                  <a:lnTo>
                    <a:pt x="18314" y="5560"/>
                  </a:lnTo>
                  <a:lnTo>
                    <a:pt x="16230" y="5560"/>
                  </a:lnTo>
                  <a:cubicBezTo>
                    <a:pt x="15429" y="5560"/>
                    <a:pt x="15028" y="5960"/>
                    <a:pt x="15028" y="6600"/>
                  </a:cubicBezTo>
                  <a:lnTo>
                    <a:pt x="15028" y="8640"/>
                  </a:lnTo>
                  <a:lnTo>
                    <a:pt x="18314" y="8640"/>
                  </a:lnTo>
                  <a:lnTo>
                    <a:pt x="18314" y="11920"/>
                  </a:lnTo>
                  <a:lnTo>
                    <a:pt x="15028" y="11920"/>
                  </a:lnTo>
                  <a:lnTo>
                    <a:pt x="15028" y="19320"/>
                  </a:lnTo>
                  <a:lnTo>
                    <a:pt x="11942" y="19320"/>
                  </a:lnTo>
                  <a:lnTo>
                    <a:pt x="11942" y="11920"/>
                  </a:lnTo>
                  <a:lnTo>
                    <a:pt x="9658" y="11920"/>
                  </a:lnTo>
                  <a:lnTo>
                    <a:pt x="9658" y="8640"/>
                  </a:lnTo>
                  <a:lnTo>
                    <a:pt x="11942" y="8640"/>
                  </a:lnTo>
                  <a:lnTo>
                    <a:pt x="11942" y="5960"/>
                  </a:lnTo>
                  <a:cubicBezTo>
                    <a:pt x="11942" y="3920"/>
                    <a:pt x="13585" y="2280"/>
                    <a:pt x="15629" y="2280"/>
                  </a:cubicBezTo>
                  <a:lnTo>
                    <a:pt x="18314" y="2280"/>
                  </a:ln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457200">
                <a:defRPr sz="1800">
                  <a:solidFill>
                    <a:srgbClr val="323232"/>
                  </a:solidFill>
                  <a:latin typeface="Georgia"/>
                  <a:ea typeface="Georgia"/>
                  <a:cs typeface="Georgia"/>
                  <a:sym typeface="Georgia"/>
                </a:defRPr>
              </a:pPr>
              <a:endParaRPr/>
            </a:p>
          </p:txBody>
        </p:sp>
        <p:sp>
          <p:nvSpPr>
            <p:cNvPr id="41" name="Shape 41"/>
            <p:cNvSpPr/>
            <p:nvPr/>
          </p:nvSpPr>
          <p:spPr>
            <a:xfrm>
              <a:off x="1668270" y="0"/>
              <a:ext cx="562943" cy="5675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099" y="7400"/>
                  </a:moveTo>
                  <a:cubicBezTo>
                    <a:pt x="10099" y="6400"/>
                    <a:pt x="9257" y="4320"/>
                    <a:pt x="7814" y="4320"/>
                  </a:cubicBezTo>
                  <a:cubicBezTo>
                    <a:pt x="7013" y="4320"/>
                    <a:pt x="6372" y="4760"/>
                    <a:pt x="6372" y="6200"/>
                  </a:cubicBezTo>
                  <a:cubicBezTo>
                    <a:pt x="6372" y="7400"/>
                    <a:pt x="7013" y="9280"/>
                    <a:pt x="8456" y="9280"/>
                  </a:cubicBezTo>
                  <a:cubicBezTo>
                    <a:pt x="8456" y="9280"/>
                    <a:pt x="10099" y="9080"/>
                    <a:pt x="10099" y="7400"/>
                  </a:cubicBezTo>
                  <a:close/>
                  <a:moveTo>
                    <a:pt x="9257" y="12760"/>
                  </a:moveTo>
                  <a:lnTo>
                    <a:pt x="9057" y="12760"/>
                  </a:lnTo>
                  <a:cubicBezTo>
                    <a:pt x="8656" y="12760"/>
                    <a:pt x="7814" y="12960"/>
                    <a:pt x="7013" y="13160"/>
                  </a:cubicBezTo>
                  <a:cubicBezTo>
                    <a:pt x="6372" y="13400"/>
                    <a:pt x="5570" y="13800"/>
                    <a:pt x="5570" y="14800"/>
                  </a:cubicBezTo>
                  <a:cubicBezTo>
                    <a:pt x="5570" y="16040"/>
                    <a:pt x="6572" y="17280"/>
                    <a:pt x="8656" y="17280"/>
                  </a:cubicBezTo>
                  <a:cubicBezTo>
                    <a:pt x="10299" y="17280"/>
                    <a:pt x="11301" y="16240"/>
                    <a:pt x="11301" y="15240"/>
                  </a:cubicBezTo>
                  <a:cubicBezTo>
                    <a:pt x="11301" y="14400"/>
                    <a:pt x="10700" y="13800"/>
                    <a:pt x="9257" y="12760"/>
                  </a:cubicBezTo>
                  <a:close/>
                  <a:moveTo>
                    <a:pt x="19556" y="0"/>
                  </a:moveTo>
                  <a:lnTo>
                    <a:pt x="2244" y="0"/>
                  </a:lnTo>
                  <a:cubicBezTo>
                    <a:pt x="1042" y="0"/>
                    <a:pt x="0" y="1040"/>
                    <a:pt x="0" y="2280"/>
                  </a:cubicBezTo>
                  <a:lnTo>
                    <a:pt x="0" y="19360"/>
                  </a:lnTo>
                  <a:cubicBezTo>
                    <a:pt x="0" y="20560"/>
                    <a:pt x="1042" y="21600"/>
                    <a:pt x="2244" y="21600"/>
                  </a:cubicBezTo>
                  <a:lnTo>
                    <a:pt x="19556" y="21600"/>
                  </a:lnTo>
                  <a:cubicBezTo>
                    <a:pt x="20598" y="21600"/>
                    <a:pt x="21600" y="20560"/>
                    <a:pt x="21600" y="19360"/>
                  </a:cubicBezTo>
                  <a:lnTo>
                    <a:pt x="21600" y="2280"/>
                  </a:lnTo>
                  <a:cubicBezTo>
                    <a:pt x="21600" y="1040"/>
                    <a:pt x="20598" y="0"/>
                    <a:pt x="19556" y="0"/>
                  </a:cubicBezTo>
                  <a:close/>
                  <a:moveTo>
                    <a:pt x="7814" y="18520"/>
                  </a:moveTo>
                  <a:cubicBezTo>
                    <a:pt x="4729" y="18520"/>
                    <a:pt x="3286" y="16880"/>
                    <a:pt x="3286" y="15440"/>
                  </a:cubicBezTo>
                  <a:cubicBezTo>
                    <a:pt x="3286" y="14800"/>
                    <a:pt x="3486" y="13600"/>
                    <a:pt x="4929" y="12760"/>
                  </a:cubicBezTo>
                  <a:cubicBezTo>
                    <a:pt x="5771" y="12160"/>
                    <a:pt x="6773" y="11960"/>
                    <a:pt x="8215" y="11720"/>
                  </a:cubicBezTo>
                  <a:cubicBezTo>
                    <a:pt x="8015" y="11520"/>
                    <a:pt x="8015" y="11320"/>
                    <a:pt x="8015" y="10720"/>
                  </a:cubicBezTo>
                  <a:cubicBezTo>
                    <a:pt x="8015" y="10520"/>
                    <a:pt x="8015" y="10520"/>
                    <a:pt x="8015" y="10080"/>
                  </a:cubicBezTo>
                  <a:lnTo>
                    <a:pt x="7614" y="10080"/>
                  </a:lnTo>
                  <a:cubicBezTo>
                    <a:pt x="5570" y="10080"/>
                    <a:pt x="4128" y="8640"/>
                    <a:pt x="4128" y="7000"/>
                  </a:cubicBezTo>
                  <a:cubicBezTo>
                    <a:pt x="4128" y="5160"/>
                    <a:pt x="5570" y="3120"/>
                    <a:pt x="8656" y="3120"/>
                  </a:cubicBezTo>
                  <a:lnTo>
                    <a:pt x="13184" y="3120"/>
                  </a:lnTo>
                  <a:lnTo>
                    <a:pt x="12744" y="3520"/>
                  </a:lnTo>
                  <a:lnTo>
                    <a:pt x="11942" y="4320"/>
                  </a:lnTo>
                  <a:lnTo>
                    <a:pt x="11101" y="4320"/>
                  </a:lnTo>
                  <a:cubicBezTo>
                    <a:pt x="11541" y="4760"/>
                    <a:pt x="12142" y="5360"/>
                    <a:pt x="12142" y="6600"/>
                  </a:cubicBezTo>
                  <a:cubicBezTo>
                    <a:pt x="12142" y="8240"/>
                    <a:pt x="11301" y="8840"/>
                    <a:pt x="10499" y="9480"/>
                  </a:cubicBezTo>
                  <a:cubicBezTo>
                    <a:pt x="10299" y="9680"/>
                    <a:pt x="10099" y="9880"/>
                    <a:pt x="10099" y="10280"/>
                  </a:cubicBezTo>
                  <a:cubicBezTo>
                    <a:pt x="10099" y="10720"/>
                    <a:pt x="10299" y="10920"/>
                    <a:pt x="10499" y="10920"/>
                  </a:cubicBezTo>
                  <a:cubicBezTo>
                    <a:pt x="10499" y="11120"/>
                    <a:pt x="10700" y="11120"/>
                    <a:pt x="10900" y="11320"/>
                  </a:cubicBezTo>
                  <a:cubicBezTo>
                    <a:pt x="11742" y="11960"/>
                    <a:pt x="12984" y="12560"/>
                    <a:pt x="12984" y="14400"/>
                  </a:cubicBezTo>
                  <a:cubicBezTo>
                    <a:pt x="12984" y="16240"/>
                    <a:pt x="11541" y="18520"/>
                    <a:pt x="7814" y="18520"/>
                  </a:cubicBezTo>
                  <a:close/>
                  <a:moveTo>
                    <a:pt x="18314" y="10920"/>
                  </a:moveTo>
                  <a:lnTo>
                    <a:pt x="16270" y="10920"/>
                  </a:lnTo>
                  <a:lnTo>
                    <a:pt x="16270" y="12960"/>
                  </a:lnTo>
                  <a:lnTo>
                    <a:pt x="15228" y="12960"/>
                  </a:lnTo>
                  <a:lnTo>
                    <a:pt x="15228" y="10920"/>
                  </a:lnTo>
                  <a:lnTo>
                    <a:pt x="12984" y="10920"/>
                  </a:lnTo>
                  <a:lnTo>
                    <a:pt x="12984" y="9680"/>
                  </a:lnTo>
                  <a:lnTo>
                    <a:pt x="15228" y="9680"/>
                  </a:lnTo>
                  <a:lnTo>
                    <a:pt x="15228" y="7640"/>
                  </a:lnTo>
                  <a:lnTo>
                    <a:pt x="16270" y="7640"/>
                  </a:lnTo>
                  <a:lnTo>
                    <a:pt x="16270" y="9680"/>
                  </a:lnTo>
                  <a:lnTo>
                    <a:pt x="18314" y="9680"/>
                  </a:lnTo>
                  <a:lnTo>
                    <a:pt x="18314" y="10920"/>
                  </a:ln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457200">
                <a:defRPr sz="1800">
                  <a:solidFill>
                    <a:srgbClr val="323232"/>
                  </a:solidFill>
                  <a:latin typeface="Georgia"/>
                  <a:ea typeface="Georgia"/>
                  <a:cs typeface="Georgia"/>
                  <a:sym typeface="Georgia"/>
                </a:defRPr>
              </a:pPr>
              <a:endParaRPr/>
            </a:p>
          </p:txBody>
        </p:sp>
        <p:sp>
          <p:nvSpPr>
            <p:cNvPr id="42" name="Shape 42"/>
            <p:cNvSpPr/>
            <p:nvPr/>
          </p:nvSpPr>
          <p:spPr>
            <a:xfrm>
              <a:off x="2500097" y="0"/>
              <a:ext cx="567561" cy="5675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320" y="0"/>
                  </a:moveTo>
                  <a:lnTo>
                    <a:pt x="2080" y="0"/>
                  </a:lnTo>
                  <a:cubicBezTo>
                    <a:pt x="1040" y="0"/>
                    <a:pt x="0" y="1040"/>
                    <a:pt x="0" y="2280"/>
                  </a:cubicBezTo>
                  <a:lnTo>
                    <a:pt x="0" y="19360"/>
                  </a:lnTo>
                  <a:cubicBezTo>
                    <a:pt x="0" y="20560"/>
                    <a:pt x="1040" y="21600"/>
                    <a:pt x="2080" y="21600"/>
                  </a:cubicBezTo>
                  <a:lnTo>
                    <a:pt x="19320" y="21600"/>
                  </a:lnTo>
                  <a:cubicBezTo>
                    <a:pt x="20560" y="21600"/>
                    <a:pt x="21600" y="20560"/>
                    <a:pt x="21600" y="19360"/>
                  </a:cubicBezTo>
                  <a:lnTo>
                    <a:pt x="21600" y="2280"/>
                  </a:lnTo>
                  <a:cubicBezTo>
                    <a:pt x="21600" y="1040"/>
                    <a:pt x="20560" y="0"/>
                    <a:pt x="19320" y="0"/>
                  </a:cubicBezTo>
                  <a:close/>
                  <a:moveTo>
                    <a:pt x="10680" y="6600"/>
                  </a:moveTo>
                  <a:cubicBezTo>
                    <a:pt x="13160" y="6600"/>
                    <a:pt x="15000" y="8560"/>
                    <a:pt x="15000" y="10920"/>
                  </a:cubicBezTo>
                  <a:cubicBezTo>
                    <a:pt x="15000" y="13280"/>
                    <a:pt x="13080" y="15240"/>
                    <a:pt x="10680" y="15240"/>
                  </a:cubicBezTo>
                  <a:cubicBezTo>
                    <a:pt x="8320" y="15240"/>
                    <a:pt x="6400" y="13280"/>
                    <a:pt x="6400" y="10920"/>
                  </a:cubicBezTo>
                  <a:cubicBezTo>
                    <a:pt x="6400" y="8560"/>
                    <a:pt x="8440" y="6600"/>
                    <a:pt x="10680" y="6600"/>
                  </a:cubicBezTo>
                  <a:close/>
                  <a:moveTo>
                    <a:pt x="2680" y="19360"/>
                  </a:moveTo>
                  <a:cubicBezTo>
                    <a:pt x="2280" y="19360"/>
                    <a:pt x="2080" y="19120"/>
                    <a:pt x="2080" y="18920"/>
                  </a:cubicBezTo>
                  <a:lnTo>
                    <a:pt x="2080" y="9680"/>
                  </a:lnTo>
                  <a:lnTo>
                    <a:pt x="4320" y="9680"/>
                  </a:lnTo>
                  <a:cubicBezTo>
                    <a:pt x="4320" y="10080"/>
                    <a:pt x="4320" y="10520"/>
                    <a:pt x="4320" y="10920"/>
                  </a:cubicBezTo>
                  <a:cubicBezTo>
                    <a:pt x="4320" y="14400"/>
                    <a:pt x="7200" y="17280"/>
                    <a:pt x="10680" y="17280"/>
                  </a:cubicBezTo>
                  <a:cubicBezTo>
                    <a:pt x="14200" y="17280"/>
                    <a:pt x="17280" y="14400"/>
                    <a:pt x="17280" y="10920"/>
                  </a:cubicBezTo>
                  <a:cubicBezTo>
                    <a:pt x="17280" y="10520"/>
                    <a:pt x="17280" y="10080"/>
                    <a:pt x="17080" y="9680"/>
                  </a:cubicBezTo>
                  <a:lnTo>
                    <a:pt x="19320" y="9680"/>
                  </a:lnTo>
                  <a:lnTo>
                    <a:pt x="19320" y="18920"/>
                  </a:lnTo>
                  <a:cubicBezTo>
                    <a:pt x="19320" y="19120"/>
                    <a:pt x="19120" y="19360"/>
                    <a:pt x="18720" y="19360"/>
                  </a:cubicBezTo>
                  <a:lnTo>
                    <a:pt x="2680" y="19360"/>
                  </a:lnTo>
                  <a:close/>
                  <a:moveTo>
                    <a:pt x="19320" y="4960"/>
                  </a:moveTo>
                  <a:cubicBezTo>
                    <a:pt x="19320" y="5160"/>
                    <a:pt x="19120" y="5360"/>
                    <a:pt x="18720" y="5360"/>
                  </a:cubicBezTo>
                  <a:lnTo>
                    <a:pt x="16680" y="5360"/>
                  </a:lnTo>
                  <a:cubicBezTo>
                    <a:pt x="16240" y="5360"/>
                    <a:pt x="16040" y="5160"/>
                    <a:pt x="16040" y="4960"/>
                  </a:cubicBezTo>
                  <a:lnTo>
                    <a:pt x="16040" y="2680"/>
                  </a:lnTo>
                  <a:cubicBezTo>
                    <a:pt x="16040" y="2480"/>
                    <a:pt x="16240" y="2280"/>
                    <a:pt x="16680" y="2280"/>
                  </a:cubicBezTo>
                  <a:lnTo>
                    <a:pt x="18720" y="2280"/>
                  </a:lnTo>
                  <a:cubicBezTo>
                    <a:pt x="19120" y="2280"/>
                    <a:pt x="19320" y="2480"/>
                    <a:pt x="19320" y="2680"/>
                  </a:cubicBezTo>
                  <a:lnTo>
                    <a:pt x="19320" y="4960"/>
                  </a:ln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457200">
                <a:defRPr sz="1800">
                  <a:solidFill>
                    <a:srgbClr val="323232"/>
                  </a:solidFill>
                  <a:latin typeface="Georgia"/>
                  <a:ea typeface="Georgia"/>
                  <a:cs typeface="Georgia"/>
                  <a:sym typeface="Georgia"/>
                </a:defRPr>
              </a:pPr>
              <a:endParaRPr/>
            </a:p>
          </p:txBody>
        </p:sp>
        <p:sp>
          <p:nvSpPr>
            <p:cNvPr id="43" name="Shape 43"/>
            <p:cNvSpPr/>
            <p:nvPr/>
          </p:nvSpPr>
          <p:spPr>
            <a:xfrm>
              <a:off x="834135" y="2308"/>
              <a:ext cx="562943" cy="5629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556" y="0"/>
                  </a:moveTo>
                  <a:lnTo>
                    <a:pt x="2244" y="0"/>
                  </a:lnTo>
                  <a:cubicBezTo>
                    <a:pt x="1042" y="0"/>
                    <a:pt x="0" y="1002"/>
                    <a:pt x="0" y="2244"/>
                  </a:cubicBezTo>
                  <a:lnTo>
                    <a:pt x="0" y="19356"/>
                  </a:lnTo>
                  <a:cubicBezTo>
                    <a:pt x="0" y="20598"/>
                    <a:pt x="1042" y="21600"/>
                    <a:pt x="2244" y="21600"/>
                  </a:cubicBezTo>
                  <a:lnTo>
                    <a:pt x="19556" y="21600"/>
                  </a:lnTo>
                  <a:cubicBezTo>
                    <a:pt x="20598" y="21600"/>
                    <a:pt x="21600" y="20598"/>
                    <a:pt x="21600" y="19356"/>
                  </a:cubicBezTo>
                  <a:lnTo>
                    <a:pt x="21600" y="2244"/>
                  </a:lnTo>
                  <a:cubicBezTo>
                    <a:pt x="21600" y="1002"/>
                    <a:pt x="20598" y="0"/>
                    <a:pt x="19556" y="0"/>
                  </a:cubicBezTo>
                  <a:close/>
                  <a:moveTo>
                    <a:pt x="17072" y="7814"/>
                  </a:moveTo>
                  <a:cubicBezTo>
                    <a:pt x="16871" y="12744"/>
                    <a:pt x="13786" y="16270"/>
                    <a:pt x="9057" y="16471"/>
                  </a:cubicBezTo>
                  <a:cubicBezTo>
                    <a:pt x="7013" y="16671"/>
                    <a:pt x="5771" y="16030"/>
                    <a:pt x="4328" y="15228"/>
                  </a:cubicBezTo>
                  <a:cubicBezTo>
                    <a:pt x="5771" y="15429"/>
                    <a:pt x="7614" y="14827"/>
                    <a:pt x="8656" y="13986"/>
                  </a:cubicBezTo>
                  <a:cubicBezTo>
                    <a:pt x="7213" y="13986"/>
                    <a:pt x="6372" y="13184"/>
                    <a:pt x="5971" y="11942"/>
                  </a:cubicBezTo>
                  <a:cubicBezTo>
                    <a:pt x="6372" y="12142"/>
                    <a:pt x="6773" y="11942"/>
                    <a:pt x="7013" y="11942"/>
                  </a:cubicBezTo>
                  <a:cubicBezTo>
                    <a:pt x="5771" y="11501"/>
                    <a:pt x="4929" y="10900"/>
                    <a:pt x="4729" y="9057"/>
                  </a:cubicBezTo>
                  <a:cubicBezTo>
                    <a:pt x="5129" y="9257"/>
                    <a:pt x="5570" y="9458"/>
                    <a:pt x="5971" y="9458"/>
                  </a:cubicBezTo>
                  <a:cubicBezTo>
                    <a:pt x="5129" y="8856"/>
                    <a:pt x="4328" y="6773"/>
                    <a:pt x="5129" y="5530"/>
                  </a:cubicBezTo>
                  <a:cubicBezTo>
                    <a:pt x="6572" y="6973"/>
                    <a:pt x="8215" y="8416"/>
                    <a:pt x="11101" y="8616"/>
                  </a:cubicBezTo>
                  <a:cubicBezTo>
                    <a:pt x="10299" y="5530"/>
                    <a:pt x="14427" y="3887"/>
                    <a:pt x="16070" y="5971"/>
                  </a:cubicBezTo>
                  <a:cubicBezTo>
                    <a:pt x="16871" y="5771"/>
                    <a:pt x="17312" y="5530"/>
                    <a:pt x="17913" y="5330"/>
                  </a:cubicBezTo>
                  <a:cubicBezTo>
                    <a:pt x="17713" y="6171"/>
                    <a:pt x="17312" y="6572"/>
                    <a:pt x="16671" y="6973"/>
                  </a:cubicBezTo>
                  <a:cubicBezTo>
                    <a:pt x="17312" y="6773"/>
                    <a:pt x="17713" y="6773"/>
                    <a:pt x="18114" y="6572"/>
                  </a:cubicBezTo>
                  <a:cubicBezTo>
                    <a:pt x="18114" y="6973"/>
                    <a:pt x="17512" y="7414"/>
                    <a:pt x="17072" y="7814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457200">
                <a:defRPr sz="1800">
                  <a:solidFill>
                    <a:srgbClr val="323232"/>
                  </a:solidFill>
                  <a:latin typeface="Georgia"/>
                  <a:ea typeface="Georgia"/>
                  <a:cs typeface="Georgia"/>
                  <a:sym typeface="Georgia"/>
                </a:defRPr>
              </a:pPr>
              <a:endParaRPr/>
            </a:p>
          </p:txBody>
        </p:sp>
      </p:grpSp>
      <p:grpSp>
        <p:nvGrpSpPr>
          <p:cNvPr id="58" name="Group 58"/>
          <p:cNvGrpSpPr/>
          <p:nvPr/>
        </p:nvGrpSpPr>
        <p:grpSpPr>
          <a:xfrm>
            <a:off x="1149692" y="11994735"/>
            <a:ext cx="6470613" cy="696876"/>
            <a:chOff x="0" y="0"/>
            <a:chExt cx="6470612" cy="696875"/>
          </a:xfrm>
        </p:grpSpPr>
        <p:sp>
          <p:nvSpPr>
            <p:cNvPr id="45" name="Shape 45"/>
            <p:cNvSpPr/>
            <p:nvPr/>
          </p:nvSpPr>
          <p:spPr>
            <a:xfrm>
              <a:off x="707265" y="0"/>
              <a:ext cx="2514713" cy="381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>
                <a:defRPr sz="1800" b="1">
                  <a:solidFill>
                    <a:srgbClr val="068D95"/>
                  </a:solidFill>
                  <a:latin typeface="+mn-lt"/>
                  <a:ea typeface="+mn-ea"/>
                  <a:cs typeface="+mn-cs"/>
                  <a:sym typeface="Helvetica"/>
                  <a:hlinkClick r:id="rId2"/>
                </a:defRPr>
              </a:lvl1pPr>
            </a:lstStyle>
            <a:p>
              <a:r>
                <a:rPr>
                  <a:latin typeface="+mn-lt"/>
                  <a:hlinkClick r:id="rId2"/>
                </a:rPr>
                <a:t>WWW.SITE2MAX.PRO</a:t>
              </a:r>
            </a:p>
          </p:txBody>
        </p:sp>
        <p:sp>
          <p:nvSpPr>
            <p:cNvPr id="46" name="Shape 46"/>
            <p:cNvSpPr/>
            <p:nvPr/>
          </p:nvSpPr>
          <p:spPr>
            <a:xfrm>
              <a:off x="704449" y="315875"/>
              <a:ext cx="5766164" cy="381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l">
                <a:defRPr sz="1800">
                  <a:solidFill>
                    <a:srgbClr val="068D95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r>
                <a:rPr dirty="0">
                  <a:solidFill>
                    <a:schemeClr val="accent2"/>
                  </a:solidFill>
                  <a:latin typeface="+mn-lt"/>
                </a:rPr>
                <a:t>Free PowerPoint &amp; KeyNote Templates</a:t>
              </a:r>
            </a:p>
          </p:txBody>
        </p:sp>
        <p:grpSp>
          <p:nvGrpSpPr>
            <p:cNvPr id="57" name="Group 57"/>
            <p:cNvGrpSpPr/>
            <p:nvPr/>
          </p:nvGrpSpPr>
          <p:grpSpPr>
            <a:xfrm>
              <a:off x="0" y="103781"/>
              <a:ext cx="591162" cy="508658"/>
              <a:chOff x="0" y="0"/>
              <a:chExt cx="591161" cy="508657"/>
            </a:xfrm>
          </p:grpSpPr>
          <p:sp>
            <p:nvSpPr>
              <p:cNvPr id="47" name="Shape 47"/>
              <p:cNvSpPr/>
              <p:nvPr/>
            </p:nvSpPr>
            <p:spPr>
              <a:xfrm>
                <a:off x="1493" y="0"/>
                <a:ext cx="157323" cy="15262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61" h="21445" extrusionOk="0">
                    <a:moveTo>
                      <a:pt x="76" y="20289"/>
                    </a:moveTo>
                    <a:lnTo>
                      <a:pt x="0" y="1360"/>
                    </a:lnTo>
                    <a:cubicBezTo>
                      <a:pt x="-10" y="1007"/>
                      <a:pt x="120" y="664"/>
                      <a:pt x="360" y="410"/>
                    </a:cubicBezTo>
                    <a:cubicBezTo>
                      <a:pt x="733" y="16"/>
                      <a:pt x="1302" y="-107"/>
                      <a:pt x="1798" y="98"/>
                    </a:cubicBezTo>
                    <a:lnTo>
                      <a:pt x="20652" y="7385"/>
                    </a:lnTo>
                    <a:cubicBezTo>
                      <a:pt x="20896" y="7491"/>
                      <a:pt x="21105" y="7652"/>
                      <a:pt x="21269" y="7853"/>
                    </a:cubicBezTo>
                    <a:cubicBezTo>
                      <a:pt x="21398" y="8010"/>
                      <a:pt x="21500" y="8195"/>
                      <a:pt x="21541" y="8404"/>
                    </a:cubicBezTo>
                    <a:cubicBezTo>
                      <a:pt x="21590" y="8654"/>
                      <a:pt x="21546" y="8905"/>
                      <a:pt x="21446" y="9124"/>
                    </a:cubicBezTo>
                    <a:cubicBezTo>
                      <a:pt x="21331" y="9377"/>
                      <a:pt x="21139" y="9593"/>
                      <a:pt x="20887" y="9735"/>
                    </a:cubicBezTo>
                    <a:lnTo>
                      <a:pt x="1482" y="21324"/>
                    </a:lnTo>
                    <a:cubicBezTo>
                      <a:pt x="1182" y="21493"/>
                      <a:pt x="817" y="21484"/>
                      <a:pt x="525" y="21302"/>
                    </a:cubicBezTo>
                    <a:cubicBezTo>
                      <a:pt x="187" y="21090"/>
                      <a:pt x="9" y="20689"/>
                      <a:pt x="76" y="20289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/>
                </a:pPr>
                <a:endParaRPr>
                  <a:latin typeface="+mn-lt"/>
                </a:endParaRPr>
              </a:p>
            </p:txBody>
          </p:sp>
          <p:sp>
            <p:nvSpPr>
              <p:cNvPr id="48" name="Shape 48"/>
              <p:cNvSpPr/>
              <p:nvPr/>
            </p:nvSpPr>
            <p:spPr>
              <a:xfrm>
                <a:off x="1168" y="173768"/>
                <a:ext cx="128123" cy="10138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059" h="20967" extrusionOk="0">
                    <a:moveTo>
                      <a:pt x="14" y="12680"/>
                    </a:moveTo>
                    <a:lnTo>
                      <a:pt x="14" y="19280"/>
                    </a:lnTo>
                    <a:cubicBezTo>
                      <a:pt x="-42" y="19719"/>
                      <a:pt x="74" y="20165"/>
                      <a:pt x="324" y="20481"/>
                    </a:cubicBezTo>
                    <a:cubicBezTo>
                      <a:pt x="757" y="21028"/>
                      <a:pt x="1418" y="21061"/>
                      <a:pt x="2007" y="20838"/>
                    </a:cubicBezTo>
                    <a:cubicBezTo>
                      <a:pt x="2230" y="20754"/>
                      <a:pt x="2445" y="20636"/>
                      <a:pt x="2647" y="20485"/>
                    </a:cubicBezTo>
                    <a:lnTo>
                      <a:pt x="19339" y="8413"/>
                    </a:lnTo>
                    <a:cubicBezTo>
                      <a:pt x="21016" y="7110"/>
                      <a:pt x="21558" y="4359"/>
                      <a:pt x="20559" y="2221"/>
                    </a:cubicBezTo>
                    <a:cubicBezTo>
                      <a:pt x="19637" y="250"/>
                      <a:pt x="17688" y="-539"/>
                      <a:pt x="16025" y="386"/>
                    </a:cubicBezTo>
                    <a:lnTo>
                      <a:pt x="710" y="11183"/>
                    </a:lnTo>
                    <a:cubicBezTo>
                      <a:pt x="471" y="11359"/>
                      <a:pt x="279" y="11620"/>
                      <a:pt x="157" y="11932"/>
                    </a:cubicBezTo>
                    <a:cubicBezTo>
                      <a:pt x="66" y="12165"/>
                      <a:pt x="17" y="12421"/>
                      <a:pt x="14" y="1268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/>
                </a:pPr>
                <a:endParaRPr>
                  <a:latin typeface="+mn-lt"/>
                </a:endParaRPr>
              </a:p>
            </p:txBody>
          </p:sp>
          <p:sp>
            <p:nvSpPr>
              <p:cNvPr id="49" name="Shape 49"/>
              <p:cNvSpPr/>
              <p:nvPr/>
            </p:nvSpPr>
            <p:spPr>
              <a:xfrm>
                <a:off x="0" y="228851"/>
                <a:ext cx="295414" cy="27980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90" h="21107" extrusionOk="0">
                    <a:moveTo>
                      <a:pt x="471" y="7906"/>
                    </a:moveTo>
                    <a:lnTo>
                      <a:pt x="13581" y="457"/>
                    </a:lnTo>
                    <a:cubicBezTo>
                      <a:pt x="15392" y="-487"/>
                      <a:pt x="17599" y="70"/>
                      <a:pt x="18783" y="1769"/>
                    </a:cubicBezTo>
                    <a:cubicBezTo>
                      <a:pt x="20248" y="3871"/>
                      <a:pt x="19645" y="6818"/>
                      <a:pt x="17481" y="8128"/>
                    </a:cubicBezTo>
                    <a:lnTo>
                      <a:pt x="12198" y="11071"/>
                    </a:lnTo>
                    <a:cubicBezTo>
                      <a:pt x="11994" y="11210"/>
                      <a:pt x="11865" y="11441"/>
                      <a:pt x="11851" y="11693"/>
                    </a:cubicBezTo>
                    <a:cubicBezTo>
                      <a:pt x="11835" y="11962"/>
                      <a:pt x="11951" y="12221"/>
                      <a:pt x="12160" y="12383"/>
                    </a:cubicBezTo>
                    <a:lnTo>
                      <a:pt x="19975" y="16959"/>
                    </a:lnTo>
                    <a:cubicBezTo>
                      <a:pt x="20263" y="17139"/>
                      <a:pt x="20576" y="17273"/>
                      <a:pt x="20903" y="17355"/>
                    </a:cubicBezTo>
                    <a:cubicBezTo>
                      <a:pt x="21128" y="17412"/>
                      <a:pt x="21358" y="17444"/>
                      <a:pt x="21590" y="17451"/>
                    </a:cubicBezTo>
                    <a:lnTo>
                      <a:pt x="21590" y="21105"/>
                    </a:lnTo>
                    <a:cubicBezTo>
                      <a:pt x="21408" y="21113"/>
                      <a:pt x="21226" y="21099"/>
                      <a:pt x="21048" y="21063"/>
                    </a:cubicBezTo>
                    <a:cubicBezTo>
                      <a:pt x="20857" y="21025"/>
                      <a:pt x="20672" y="20963"/>
                      <a:pt x="20492" y="20889"/>
                    </a:cubicBezTo>
                    <a:cubicBezTo>
                      <a:pt x="20290" y="20804"/>
                      <a:pt x="20093" y="20703"/>
                      <a:pt x="19905" y="20586"/>
                    </a:cubicBezTo>
                    <a:lnTo>
                      <a:pt x="421" y="9395"/>
                    </a:lnTo>
                    <a:cubicBezTo>
                      <a:pt x="169" y="9255"/>
                      <a:pt x="9" y="8988"/>
                      <a:pt x="0" y="8693"/>
                    </a:cubicBezTo>
                    <a:cubicBezTo>
                      <a:pt x="-10" y="8357"/>
                      <a:pt x="175" y="8047"/>
                      <a:pt x="471" y="7906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/>
                </a:pPr>
                <a:endParaRPr>
                  <a:latin typeface="+mn-lt"/>
                </a:endParaRPr>
              </a:p>
            </p:txBody>
          </p:sp>
          <p:sp>
            <p:nvSpPr>
              <p:cNvPr id="50" name="Shape 50"/>
              <p:cNvSpPr/>
              <p:nvPr/>
            </p:nvSpPr>
            <p:spPr>
              <a:xfrm>
                <a:off x="189045" y="262322"/>
                <a:ext cx="45114" cy="45114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>
                  <a:latin typeface="+mn-lt"/>
                </a:endParaRPr>
              </a:p>
            </p:txBody>
          </p:sp>
          <p:sp>
            <p:nvSpPr>
              <p:cNvPr id="51" name="Shape 51"/>
              <p:cNvSpPr/>
              <p:nvPr/>
            </p:nvSpPr>
            <p:spPr>
              <a:xfrm>
                <a:off x="207835" y="56337"/>
                <a:ext cx="173029" cy="5073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20" h="21513" extrusionOk="0">
                    <a:moveTo>
                      <a:pt x="675" y="0"/>
                    </a:moveTo>
                    <a:cubicBezTo>
                      <a:pt x="421" y="21"/>
                      <a:pt x="190" y="524"/>
                      <a:pt x="77" y="1306"/>
                    </a:cubicBezTo>
                    <a:cubicBezTo>
                      <a:pt x="-114" y="2623"/>
                      <a:pt x="64" y="4217"/>
                      <a:pt x="462" y="4762"/>
                    </a:cubicBezTo>
                    <a:lnTo>
                      <a:pt x="9181" y="20142"/>
                    </a:lnTo>
                    <a:cubicBezTo>
                      <a:pt x="9676" y="21045"/>
                      <a:pt x="10229" y="21516"/>
                      <a:pt x="10790" y="21513"/>
                    </a:cubicBezTo>
                    <a:cubicBezTo>
                      <a:pt x="11347" y="21509"/>
                      <a:pt x="11895" y="21039"/>
                      <a:pt x="12387" y="20142"/>
                    </a:cubicBezTo>
                    <a:lnTo>
                      <a:pt x="20939" y="4999"/>
                    </a:lnTo>
                    <a:cubicBezTo>
                      <a:pt x="21290" y="4534"/>
                      <a:pt x="21486" y="3254"/>
                      <a:pt x="21399" y="2003"/>
                    </a:cubicBezTo>
                    <a:cubicBezTo>
                      <a:pt x="21313" y="755"/>
                      <a:pt x="20971" y="-84"/>
                      <a:pt x="20598" y="36"/>
                    </a:cubicBezTo>
                    <a:lnTo>
                      <a:pt x="67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/>
                </a:pPr>
                <a:endParaRPr>
                  <a:latin typeface="+mn-lt"/>
                </a:endParaRPr>
              </a:p>
            </p:txBody>
          </p:sp>
          <p:sp>
            <p:nvSpPr>
              <p:cNvPr id="52" name="Shape 52"/>
              <p:cNvSpPr/>
              <p:nvPr/>
            </p:nvSpPr>
            <p:spPr>
              <a:xfrm>
                <a:off x="255606" y="392618"/>
                <a:ext cx="78502" cy="319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30" h="21540" extrusionOk="0">
                    <a:moveTo>
                      <a:pt x="1655" y="0"/>
                    </a:moveTo>
                    <a:lnTo>
                      <a:pt x="19650" y="0"/>
                    </a:lnTo>
                    <a:cubicBezTo>
                      <a:pt x="20512" y="239"/>
                      <a:pt x="21199" y="1904"/>
                      <a:pt x="21313" y="4037"/>
                    </a:cubicBezTo>
                    <a:cubicBezTo>
                      <a:pt x="21412" y="5877"/>
                      <a:pt x="21056" y="7685"/>
                      <a:pt x="20410" y="8623"/>
                    </a:cubicBezTo>
                    <a:lnTo>
                      <a:pt x="12944" y="20137"/>
                    </a:lnTo>
                    <a:cubicBezTo>
                      <a:pt x="12358" y="20996"/>
                      <a:pt x="11696" y="21476"/>
                      <a:pt x="11016" y="21534"/>
                    </a:cubicBezTo>
                    <a:cubicBezTo>
                      <a:pt x="10241" y="21600"/>
                      <a:pt x="9474" y="21115"/>
                      <a:pt x="8806" y="20137"/>
                    </a:cubicBezTo>
                    <a:lnTo>
                      <a:pt x="959" y="8655"/>
                    </a:lnTo>
                    <a:cubicBezTo>
                      <a:pt x="174" y="7554"/>
                      <a:pt x="-188" y="5229"/>
                      <a:pt x="96" y="3106"/>
                    </a:cubicBezTo>
                    <a:cubicBezTo>
                      <a:pt x="324" y="1400"/>
                      <a:pt x="934" y="184"/>
                      <a:pt x="165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/>
                </a:pPr>
                <a:endParaRPr>
                  <a:latin typeface="+mn-lt"/>
                </a:endParaRPr>
              </a:p>
            </p:txBody>
          </p:sp>
          <p:sp>
            <p:nvSpPr>
              <p:cNvPr id="53" name="Shape 53"/>
              <p:cNvSpPr/>
              <p:nvPr/>
            </p:nvSpPr>
            <p:spPr>
              <a:xfrm>
                <a:off x="462326" y="173764"/>
                <a:ext cx="128122" cy="10138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059" h="20967" extrusionOk="0">
                    <a:moveTo>
                      <a:pt x="21045" y="12680"/>
                    </a:moveTo>
                    <a:lnTo>
                      <a:pt x="21045" y="19280"/>
                    </a:lnTo>
                    <a:cubicBezTo>
                      <a:pt x="21101" y="19719"/>
                      <a:pt x="20985" y="20165"/>
                      <a:pt x="20735" y="20481"/>
                    </a:cubicBezTo>
                    <a:cubicBezTo>
                      <a:pt x="20302" y="21028"/>
                      <a:pt x="19641" y="21061"/>
                      <a:pt x="19052" y="20838"/>
                    </a:cubicBezTo>
                    <a:cubicBezTo>
                      <a:pt x="18829" y="20754"/>
                      <a:pt x="18614" y="20636"/>
                      <a:pt x="18412" y="20485"/>
                    </a:cubicBezTo>
                    <a:lnTo>
                      <a:pt x="1720" y="8413"/>
                    </a:lnTo>
                    <a:cubicBezTo>
                      <a:pt x="43" y="7110"/>
                      <a:pt x="-499" y="4359"/>
                      <a:pt x="500" y="2221"/>
                    </a:cubicBezTo>
                    <a:cubicBezTo>
                      <a:pt x="1422" y="250"/>
                      <a:pt x="3371" y="-539"/>
                      <a:pt x="5034" y="386"/>
                    </a:cubicBezTo>
                    <a:lnTo>
                      <a:pt x="20349" y="11183"/>
                    </a:lnTo>
                    <a:cubicBezTo>
                      <a:pt x="20588" y="11359"/>
                      <a:pt x="20780" y="11620"/>
                      <a:pt x="20902" y="11932"/>
                    </a:cubicBezTo>
                    <a:cubicBezTo>
                      <a:pt x="20993" y="12165"/>
                      <a:pt x="21042" y="12421"/>
                      <a:pt x="21045" y="1268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/>
                </a:pPr>
                <a:endParaRPr>
                  <a:latin typeface="+mn-lt"/>
                </a:endParaRPr>
              </a:p>
            </p:txBody>
          </p:sp>
          <p:sp>
            <p:nvSpPr>
              <p:cNvPr id="54" name="Shape 54"/>
              <p:cNvSpPr/>
              <p:nvPr/>
            </p:nvSpPr>
            <p:spPr>
              <a:xfrm>
                <a:off x="433839" y="0"/>
                <a:ext cx="157323" cy="15262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61" h="21445" extrusionOk="0">
                    <a:moveTo>
                      <a:pt x="21485" y="20289"/>
                    </a:moveTo>
                    <a:lnTo>
                      <a:pt x="21561" y="1360"/>
                    </a:lnTo>
                    <a:cubicBezTo>
                      <a:pt x="21571" y="1007"/>
                      <a:pt x="21441" y="664"/>
                      <a:pt x="21201" y="410"/>
                    </a:cubicBezTo>
                    <a:cubicBezTo>
                      <a:pt x="20828" y="16"/>
                      <a:pt x="20259" y="-107"/>
                      <a:pt x="19763" y="98"/>
                    </a:cubicBezTo>
                    <a:lnTo>
                      <a:pt x="909" y="7385"/>
                    </a:lnTo>
                    <a:cubicBezTo>
                      <a:pt x="665" y="7491"/>
                      <a:pt x="456" y="7652"/>
                      <a:pt x="292" y="7853"/>
                    </a:cubicBezTo>
                    <a:cubicBezTo>
                      <a:pt x="163" y="8010"/>
                      <a:pt x="61" y="8195"/>
                      <a:pt x="20" y="8404"/>
                    </a:cubicBezTo>
                    <a:cubicBezTo>
                      <a:pt x="-29" y="8654"/>
                      <a:pt x="15" y="8905"/>
                      <a:pt x="115" y="9124"/>
                    </a:cubicBezTo>
                    <a:cubicBezTo>
                      <a:pt x="230" y="9377"/>
                      <a:pt x="422" y="9593"/>
                      <a:pt x="674" y="9735"/>
                    </a:cubicBezTo>
                    <a:lnTo>
                      <a:pt x="20079" y="21324"/>
                    </a:lnTo>
                    <a:cubicBezTo>
                      <a:pt x="20379" y="21493"/>
                      <a:pt x="20744" y="21484"/>
                      <a:pt x="21036" y="21302"/>
                    </a:cubicBezTo>
                    <a:cubicBezTo>
                      <a:pt x="21374" y="21090"/>
                      <a:pt x="21552" y="20689"/>
                      <a:pt x="21485" y="20289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/>
                </a:pPr>
                <a:endParaRPr>
                  <a:latin typeface="+mn-lt"/>
                </a:endParaRPr>
              </a:p>
            </p:txBody>
          </p:sp>
          <p:sp>
            <p:nvSpPr>
              <p:cNvPr id="55" name="Shape 55"/>
              <p:cNvSpPr/>
              <p:nvPr/>
            </p:nvSpPr>
            <p:spPr>
              <a:xfrm>
                <a:off x="293590" y="228849"/>
                <a:ext cx="295414" cy="27980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90" h="21107" extrusionOk="0">
                    <a:moveTo>
                      <a:pt x="21119" y="7906"/>
                    </a:moveTo>
                    <a:lnTo>
                      <a:pt x="8009" y="457"/>
                    </a:lnTo>
                    <a:cubicBezTo>
                      <a:pt x="6198" y="-487"/>
                      <a:pt x="3991" y="70"/>
                      <a:pt x="2807" y="1769"/>
                    </a:cubicBezTo>
                    <a:cubicBezTo>
                      <a:pt x="1342" y="3871"/>
                      <a:pt x="1945" y="6818"/>
                      <a:pt x="4109" y="8128"/>
                    </a:cubicBezTo>
                    <a:lnTo>
                      <a:pt x="9392" y="11071"/>
                    </a:lnTo>
                    <a:cubicBezTo>
                      <a:pt x="9596" y="11210"/>
                      <a:pt x="9725" y="11441"/>
                      <a:pt x="9739" y="11693"/>
                    </a:cubicBezTo>
                    <a:cubicBezTo>
                      <a:pt x="9755" y="11962"/>
                      <a:pt x="9639" y="12221"/>
                      <a:pt x="9430" y="12383"/>
                    </a:cubicBezTo>
                    <a:lnTo>
                      <a:pt x="1615" y="16959"/>
                    </a:lnTo>
                    <a:cubicBezTo>
                      <a:pt x="1327" y="17139"/>
                      <a:pt x="1014" y="17273"/>
                      <a:pt x="687" y="17355"/>
                    </a:cubicBezTo>
                    <a:cubicBezTo>
                      <a:pt x="462" y="17412"/>
                      <a:pt x="232" y="17444"/>
                      <a:pt x="0" y="17451"/>
                    </a:cubicBezTo>
                    <a:lnTo>
                      <a:pt x="0" y="21105"/>
                    </a:lnTo>
                    <a:cubicBezTo>
                      <a:pt x="182" y="21113"/>
                      <a:pt x="364" y="21099"/>
                      <a:pt x="542" y="21063"/>
                    </a:cubicBezTo>
                    <a:cubicBezTo>
                      <a:pt x="733" y="21025"/>
                      <a:pt x="918" y="20963"/>
                      <a:pt x="1098" y="20889"/>
                    </a:cubicBezTo>
                    <a:cubicBezTo>
                      <a:pt x="1300" y="20804"/>
                      <a:pt x="1497" y="20703"/>
                      <a:pt x="1685" y="20586"/>
                    </a:cubicBezTo>
                    <a:lnTo>
                      <a:pt x="21169" y="9395"/>
                    </a:lnTo>
                    <a:cubicBezTo>
                      <a:pt x="21421" y="9255"/>
                      <a:pt x="21581" y="8988"/>
                      <a:pt x="21590" y="8693"/>
                    </a:cubicBezTo>
                    <a:cubicBezTo>
                      <a:pt x="21600" y="8357"/>
                      <a:pt x="21415" y="8047"/>
                      <a:pt x="21119" y="7906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/>
                </a:pPr>
                <a:endParaRPr>
                  <a:latin typeface="+mn-lt"/>
                </a:endParaRPr>
              </a:p>
            </p:txBody>
          </p:sp>
          <p:sp>
            <p:nvSpPr>
              <p:cNvPr id="56" name="Shape 56"/>
              <p:cNvSpPr/>
              <p:nvPr/>
            </p:nvSpPr>
            <p:spPr>
              <a:xfrm>
                <a:off x="354848" y="262322"/>
                <a:ext cx="45114" cy="45114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>
                  <a:latin typeface="+mn-lt"/>
                </a:endParaRPr>
              </a:p>
            </p:txBody>
          </p:sp>
        </p:grpSp>
      </p:grpSp>
      <p:sp>
        <p:nvSpPr>
          <p:cNvPr id="59" name="Shape 5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  <p:sp>
        <p:nvSpPr>
          <p:cNvPr id="24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854200" y="2057400"/>
            <a:ext cx="2517775" cy="2517775"/>
          </a:xfrm>
        </p:spPr>
        <p:txBody>
          <a:bodyPr/>
          <a:lstStyle/>
          <a:p>
            <a:endParaRPr lang="en-US"/>
          </a:p>
        </p:txBody>
      </p:sp>
      <p:sp>
        <p:nvSpPr>
          <p:cNvPr id="25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4628333" y="2057400"/>
            <a:ext cx="2517775" cy="2517775"/>
          </a:xfrm>
        </p:spPr>
        <p:txBody>
          <a:bodyPr/>
          <a:lstStyle/>
          <a:p>
            <a:endParaRPr lang="en-US"/>
          </a:p>
        </p:txBody>
      </p:sp>
      <p:sp>
        <p:nvSpPr>
          <p:cNvPr id="26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7402466" y="2057400"/>
            <a:ext cx="2517775" cy="2517775"/>
          </a:xfrm>
        </p:spPr>
        <p:txBody>
          <a:bodyPr/>
          <a:lstStyle/>
          <a:p>
            <a:endParaRPr lang="en-US"/>
          </a:p>
        </p:txBody>
      </p:sp>
      <p:sp>
        <p:nvSpPr>
          <p:cNvPr id="27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0176599" y="2057400"/>
            <a:ext cx="2517775" cy="2517775"/>
          </a:xfrm>
        </p:spPr>
        <p:txBody>
          <a:bodyPr/>
          <a:lstStyle/>
          <a:p>
            <a:endParaRPr lang="en-US"/>
          </a:p>
        </p:txBody>
      </p:sp>
      <p:sp>
        <p:nvSpPr>
          <p:cNvPr id="28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1854200" y="4891050"/>
            <a:ext cx="2517775" cy="2517775"/>
          </a:xfrm>
        </p:spPr>
        <p:txBody>
          <a:bodyPr/>
          <a:lstStyle/>
          <a:p>
            <a:endParaRPr lang="en-US"/>
          </a:p>
        </p:txBody>
      </p:sp>
      <p:sp>
        <p:nvSpPr>
          <p:cNvPr id="29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4628333" y="4891050"/>
            <a:ext cx="2517775" cy="2517775"/>
          </a:xfrm>
        </p:spPr>
        <p:txBody>
          <a:bodyPr/>
          <a:lstStyle/>
          <a:p>
            <a:endParaRPr lang="en-US"/>
          </a:p>
        </p:txBody>
      </p:sp>
      <p:sp>
        <p:nvSpPr>
          <p:cNvPr id="30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7402466" y="4891050"/>
            <a:ext cx="2517775" cy="2517775"/>
          </a:xfrm>
        </p:spPr>
        <p:txBody>
          <a:bodyPr/>
          <a:lstStyle/>
          <a:p>
            <a:endParaRPr lang="en-US"/>
          </a:p>
        </p:txBody>
      </p:sp>
      <p:sp>
        <p:nvSpPr>
          <p:cNvPr id="31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10176599" y="4891050"/>
            <a:ext cx="2517775" cy="2517775"/>
          </a:xfrm>
        </p:spPr>
        <p:txBody>
          <a:bodyPr/>
          <a:lstStyle/>
          <a:p>
            <a:endParaRPr lang="en-US"/>
          </a:p>
        </p:txBody>
      </p:sp>
      <p:sp>
        <p:nvSpPr>
          <p:cNvPr id="32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1854200" y="7742466"/>
            <a:ext cx="2517775" cy="2517775"/>
          </a:xfrm>
        </p:spPr>
        <p:txBody>
          <a:bodyPr/>
          <a:lstStyle/>
          <a:p>
            <a:endParaRPr lang="en-US"/>
          </a:p>
        </p:txBody>
      </p:sp>
      <p:sp>
        <p:nvSpPr>
          <p:cNvPr id="33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4628333" y="7742466"/>
            <a:ext cx="2517775" cy="2517775"/>
          </a:xfrm>
        </p:spPr>
        <p:txBody>
          <a:bodyPr/>
          <a:lstStyle/>
          <a:p>
            <a:endParaRPr lang="en-US"/>
          </a:p>
        </p:txBody>
      </p:sp>
      <p:sp>
        <p:nvSpPr>
          <p:cNvPr id="34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7402466" y="7742466"/>
            <a:ext cx="2517775" cy="2517775"/>
          </a:xfrm>
        </p:spPr>
        <p:txBody>
          <a:bodyPr/>
          <a:lstStyle/>
          <a:p>
            <a:endParaRPr lang="en-US"/>
          </a:p>
        </p:txBody>
      </p:sp>
      <p:sp>
        <p:nvSpPr>
          <p:cNvPr id="35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10176599" y="7742466"/>
            <a:ext cx="2517775" cy="251777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857563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circle page (colo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/>
          <p:nvPr/>
        </p:nvSpPr>
        <p:spPr>
          <a:xfrm>
            <a:off x="-70318" y="-14171"/>
            <a:ext cx="24524635" cy="1374434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9" name="Shape 39"/>
          <p:cNvSpPr/>
          <p:nvPr/>
        </p:nvSpPr>
        <p:spPr>
          <a:xfrm>
            <a:off x="558800" y="508000"/>
            <a:ext cx="23266399" cy="12603659"/>
          </a:xfrm>
          <a:prstGeom prst="rect">
            <a:avLst/>
          </a:prstGeom>
          <a:ln w="63500">
            <a:solidFill>
              <a:schemeClr val="accent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44" name="Group 44"/>
          <p:cNvGrpSpPr/>
          <p:nvPr/>
        </p:nvGrpSpPr>
        <p:grpSpPr>
          <a:xfrm>
            <a:off x="20326370" y="12072092"/>
            <a:ext cx="3067658" cy="567561"/>
            <a:chOff x="0" y="0"/>
            <a:chExt cx="3067657" cy="567559"/>
          </a:xfrm>
          <a:solidFill>
            <a:schemeClr val="accent2"/>
          </a:solidFill>
        </p:grpSpPr>
        <p:sp>
          <p:nvSpPr>
            <p:cNvPr id="40" name="Shape 40"/>
            <p:cNvSpPr/>
            <p:nvPr/>
          </p:nvSpPr>
          <p:spPr>
            <a:xfrm>
              <a:off x="0" y="0"/>
              <a:ext cx="562942" cy="5675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356" y="0"/>
                  </a:moveTo>
                  <a:lnTo>
                    <a:pt x="2244" y="0"/>
                  </a:lnTo>
                  <a:cubicBezTo>
                    <a:pt x="1002" y="0"/>
                    <a:pt x="0" y="1040"/>
                    <a:pt x="0" y="2280"/>
                  </a:cubicBezTo>
                  <a:lnTo>
                    <a:pt x="0" y="19320"/>
                  </a:lnTo>
                  <a:cubicBezTo>
                    <a:pt x="0" y="20560"/>
                    <a:pt x="1002" y="21600"/>
                    <a:pt x="2244" y="21600"/>
                  </a:cubicBezTo>
                  <a:lnTo>
                    <a:pt x="19356" y="21600"/>
                  </a:lnTo>
                  <a:cubicBezTo>
                    <a:pt x="20558" y="21600"/>
                    <a:pt x="21600" y="20560"/>
                    <a:pt x="21600" y="19320"/>
                  </a:cubicBezTo>
                  <a:lnTo>
                    <a:pt x="21600" y="2280"/>
                  </a:lnTo>
                  <a:cubicBezTo>
                    <a:pt x="21600" y="1040"/>
                    <a:pt x="20558" y="0"/>
                    <a:pt x="19356" y="0"/>
                  </a:cubicBezTo>
                  <a:close/>
                  <a:moveTo>
                    <a:pt x="18314" y="2280"/>
                  </a:moveTo>
                  <a:lnTo>
                    <a:pt x="18314" y="5560"/>
                  </a:lnTo>
                  <a:lnTo>
                    <a:pt x="16230" y="5560"/>
                  </a:lnTo>
                  <a:cubicBezTo>
                    <a:pt x="15429" y="5560"/>
                    <a:pt x="15028" y="5960"/>
                    <a:pt x="15028" y="6600"/>
                  </a:cubicBezTo>
                  <a:lnTo>
                    <a:pt x="15028" y="8640"/>
                  </a:lnTo>
                  <a:lnTo>
                    <a:pt x="18314" y="8640"/>
                  </a:lnTo>
                  <a:lnTo>
                    <a:pt x="18314" y="11920"/>
                  </a:lnTo>
                  <a:lnTo>
                    <a:pt x="15028" y="11920"/>
                  </a:lnTo>
                  <a:lnTo>
                    <a:pt x="15028" y="19320"/>
                  </a:lnTo>
                  <a:lnTo>
                    <a:pt x="11942" y="19320"/>
                  </a:lnTo>
                  <a:lnTo>
                    <a:pt x="11942" y="11920"/>
                  </a:lnTo>
                  <a:lnTo>
                    <a:pt x="9658" y="11920"/>
                  </a:lnTo>
                  <a:lnTo>
                    <a:pt x="9658" y="8640"/>
                  </a:lnTo>
                  <a:lnTo>
                    <a:pt x="11942" y="8640"/>
                  </a:lnTo>
                  <a:lnTo>
                    <a:pt x="11942" y="5960"/>
                  </a:lnTo>
                  <a:cubicBezTo>
                    <a:pt x="11942" y="3920"/>
                    <a:pt x="13585" y="2280"/>
                    <a:pt x="15629" y="2280"/>
                  </a:cubicBezTo>
                  <a:lnTo>
                    <a:pt x="18314" y="2280"/>
                  </a:ln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457200">
                <a:defRPr sz="1800">
                  <a:solidFill>
                    <a:srgbClr val="323232"/>
                  </a:solidFill>
                  <a:latin typeface="Georgia"/>
                  <a:ea typeface="Georgia"/>
                  <a:cs typeface="Georgia"/>
                  <a:sym typeface="Georgia"/>
                </a:defRPr>
              </a:pPr>
              <a:endParaRPr/>
            </a:p>
          </p:txBody>
        </p:sp>
        <p:sp>
          <p:nvSpPr>
            <p:cNvPr id="41" name="Shape 41"/>
            <p:cNvSpPr/>
            <p:nvPr/>
          </p:nvSpPr>
          <p:spPr>
            <a:xfrm>
              <a:off x="1668270" y="0"/>
              <a:ext cx="562943" cy="5675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099" y="7400"/>
                  </a:moveTo>
                  <a:cubicBezTo>
                    <a:pt x="10099" y="6400"/>
                    <a:pt x="9257" y="4320"/>
                    <a:pt x="7814" y="4320"/>
                  </a:cubicBezTo>
                  <a:cubicBezTo>
                    <a:pt x="7013" y="4320"/>
                    <a:pt x="6372" y="4760"/>
                    <a:pt x="6372" y="6200"/>
                  </a:cubicBezTo>
                  <a:cubicBezTo>
                    <a:pt x="6372" y="7400"/>
                    <a:pt x="7013" y="9280"/>
                    <a:pt x="8456" y="9280"/>
                  </a:cubicBezTo>
                  <a:cubicBezTo>
                    <a:pt x="8456" y="9280"/>
                    <a:pt x="10099" y="9080"/>
                    <a:pt x="10099" y="7400"/>
                  </a:cubicBezTo>
                  <a:close/>
                  <a:moveTo>
                    <a:pt x="9257" y="12760"/>
                  </a:moveTo>
                  <a:lnTo>
                    <a:pt x="9057" y="12760"/>
                  </a:lnTo>
                  <a:cubicBezTo>
                    <a:pt x="8656" y="12760"/>
                    <a:pt x="7814" y="12960"/>
                    <a:pt x="7013" y="13160"/>
                  </a:cubicBezTo>
                  <a:cubicBezTo>
                    <a:pt x="6372" y="13400"/>
                    <a:pt x="5570" y="13800"/>
                    <a:pt x="5570" y="14800"/>
                  </a:cubicBezTo>
                  <a:cubicBezTo>
                    <a:pt x="5570" y="16040"/>
                    <a:pt x="6572" y="17280"/>
                    <a:pt x="8656" y="17280"/>
                  </a:cubicBezTo>
                  <a:cubicBezTo>
                    <a:pt x="10299" y="17280"/>
                    <a:pt x="11301" y="16240"/>
                    <a:pt x="11301" y="15240"/>
                  </a:cubicBezTo>
                  <a:cubicBezTo>
                    <a:pt x="11301" y="14400"/>
                    <a:pt x="10700" y="13800"/>
                    <a:pt x="9257" y="12760"/>
                  </a:cubicBezTo>
                  <a:close/>
                  <a:moveTo>
                    <a:pt x="19556" y="0"/>
                  </a:moveTo>
                  <a:lnTo>
                    <a:pt x="2244" y="0"/>
                  </a:lnTo>
                  <a:cubicBezTo>
                    <a:pt x="1042" y="0"/>
                    <a:pt x="0" y="1040"/>
                    <a:pt x="0" y="2280"/>
                  </a:cubicBezTo>
                  <a:lnTo>
                    <a:pt x="0" y="19360"/>
                  </a:lnTo>
                  <a:cubicBezTo>
                    <a:pt x="0" y="20560"/>
                    <a:pt x="1042" y="21600"/>
                    <a:pt x="2244" y="21600"/>
                  </a:cubicBezTo>
                  <a:lnTo>
                    <a:pt x="19556" y="21600"/>
                  </a:lnTo>
                  <a:cubicBezTo>
                    <a:pt x="20598" y="21600"/>
                    <a:pt x="21600" y="20560"/>
                    <a:pt x="21600" y="19360"/>
                  </a:cubicBezTo>
                  <a:lnTo>
                    <a:pt x="21600" y="2280"/>
                  </a:lnTo>
                  <a:cubicBezTo>
                    <a:pt x="21600" y="1040"/>
                    <a:pt x="20598" y="0"/>
                    <a:pt x="19556" y="0"/>
                  </a:cubicBezTo>
                  <a:close/>
                  <a:moveTo>
                    <a:pt x="7814" y="18520"/>
                  </a:moveTo>
                  <a:cubicBezTo>
                    <a:pt x="4729" y="18520"/>
                    <a:pt x="3286" y="16880"/>
                    <a:pt x="3286" y="15440"/>
                  </a:cubicBezTo>
                  <a:cubicBezTo>
                    <a:pt x="3286" y="14800"/>
                    <a:pt x="3486" y="13600"/>
                    <a:pt x="4929" y="12760"/>
                  </a:cubicBezTo>
                  <a:cubicBezTo>
                    <a:pt x="5771" y="12160"/>
                    <a:pt x="6773" y="11960"/>
                    <a:pt x="8215" y="11720"/>
                  </a:cubicBezTo>
                  <a:cubicBezTo>
                    <a:pt x="8015" y="11520"/>
                    <a:pt x="8015" y="11320"/>
                    <a:pt x="8015" y="10720"/>
                  </a:cubicBezTo>
                  <a:cubicBezTo>
                    <a:pt x="8015" y="10520"/>
                    <a:pt x="8015" y="10520"/>
                    <a:pt x="8015" y="10080"/>
                  </a:cubicBezTo>
                  <a:lnTo>
                    <a:pt x="7614" y="10080"/>
                  </a:lnTo>
                  <a:cubicBezTo>
                    <a:pt x="5570" y="10080"/>
                    <a:pt x="4128" y="8640"/>
                    <a:pt x="4128" y="7000"/>
                  </a:cubicBezTo>
                  <a:cubicBezTo>
                    <a:pt x="4128" y="5160"/>
                    <a:pt x="5570" y="3120"/>
                    <a:pt x="8656" y="3120"/>
                  </a:cubicBezTo>
                  <a:lnTo>
                    <a:pt x="13184" y="3120"/>
                  </a:lnTo>
                  <a:lnTo>
                    <a:pt x="12744" y="3520"/>
                  </a:lnTo>
                  <a:lnTo>
                    <a:pt x="11942" y="4320"/>
                  </a:lnTo>
                  <a:lnTo>
                    <a:pt x="11101" y="4320"/>
                  </a:lnTo>
                  <a:cubicBezTo>
                    <a:pt x="11541" y="4760"/>
                    <a:pt x="12142" y="5360"/>
                    <a:pt x="12142" y="6600"/>
                  </a:cubicBezTo>
                  <a:cubicBezTo>
                    <a:pt x="12142" y="8240"/>
                    <a:pt x="11301" y="8840"/>
                    <a:pt x="10499" y="9480"/>
                  </a:cubicBezTo>
                  <a:cubicBezTo>
                    <a:pt x="10299" y="9680"/>
                    <a:pt x="10099" y="9880"/>
                    <a:pt x="10099" y="10280"/>
                  </a:cubicBezTo>
                  <a:cubicBezTo>
                    <a:pt x="10099" y="10720"/>
                    <a:pt x="10299" y="10920"/>
                    <a:pt x="10499" y="10920"/>
                  </a:cubicBezTo>
                  <a:cubicBezTo>
                    <a:pt x="10499" y="11120"/>
                    <a:pt x="10700" y="11120"/>
                    <a:pt x="10900" y="11320"/>
                  </a:cubicBezTo>
                  <a:cubicBezTo>
                    <a:pt x="11742" y="11960"/>
                    <a:pt x="12984" y="12560"/>
                    <a:pt x="12984" y="14400"/>
                  </a:cubicBezTo>
                  <a:cubicBezTo>
                    <a:pt x="12984" y="16240"/>
                    <a:pt x="11541" y="18520"/>
                    <a:pt x="7814" y="18520"/>
                  </a:cubicBezTo>
                  <a:close/>
                  <a:moveTo>
                    <a:pt x="18314" y="10920"/>
                  </a:moveTo>
                  <a:lnTo>
                    <a:pt x="16270" y="10920"/>
                  </a:lnTo>
                  <a:lnTo>
                    <a:pt x="16270" y="12960"/>
                  </a:lnTo>
                  <a:lnTo>
                    <a:pt x="15228" y="12960"/>
                  </a:lnTo>
                  <a:lnTo>
                    <a:pt x="15228" y="10920"/>
                  </a:lnTo>
                  <a:lnTo>
                    <a:pt x="12984" y="10920"/>
                  </a:lnTo>
                  <a:lnTo>
                    <a:pt x="12984" y="9680"/>
                  </a:lnTo>
                  <a:lnTo>
                    <a:pt x="15228" y="9680"/>
                  </a:lnTo>
                  <a:lnTo>
                    <a:pt x="15228" y="7640"/>
                  </a:lnTo>
                  <a:lnTo>
                    <a:pt x="16270" y="7640"/>
                  </a:lnTo>
                  <a:lnTo>
                    <a:pt x="16270" y="9680"/>
                  </a:lnTo>
                  <a:lnTo>
                    <a:pt x="18314" y="9680"/>
                  </a:lnTo>
                  <a:lnTo>
                    <a:pt x="18314" y="10920"/>
                  </a:ln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457200">
                <a:defRPr sz="1800">
                  <a:solidFill>
                    <a:srgbClr val="323232"/>
                  </a:solidFill>
                  <a:latin typeface="Georgia"/>
                  <a:ea typeface="Georgia"/>
                  <a:cs typeface="Georgia"/>
                  <a:sym typeface="Georgia"/>
                </a:defRPr>
              </a:pPr>
              <a:endParaRPr/>
            </a:p>
          </p:txBody>
        </p:sp>
        <p:sp>
          <p:nvSpPr>
            <p:cNvPr id="42" name="Shape 42"/>
            <p:cNvSpPr/>
            <p:nvPr/>
          </p:nvSpPr>
          <p:spPr>
            <a:xfrm>
              <a:off x="2500097" y="0"/>
              <a:ext cx="567561" cy="5675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320" y="0"/>
                  </a:moveTo>
                  <a:lnTo>
                    <a:pt x="2080" y="0"/>
                  </a:lnTo>
                  <a:cubicBezTo>
                    <a:pt x="1040" y="0"/>
                    <a:pt x="0" y="1040"/>
                    <a:pt x="0" y="2280"/>
                  </a:cubicBezTo>
                  <a:lnTo>
                    <a:pt x="0" y="19360"/>
                  </a:lnTo>
                  <a:cubicBezTo>
                    <a:pt x="0" y="20560"/>
                    <a:pt x="1040" y="21600"/>
                    <a:pt x="2080" y="21600"/>
                  </a:cubicBezTo>
                  <a:lnTo>
                    <a:pt x="19320" y="21600"/>
                  </a:lnTo>
                  <a:cubicBezTo>
                    <a:pt x="20560" y="21600"/>
                    <a:pt x="21600" y="20560"/>
                    <a:pt x="21600" y="19360"/>
                  </a:cubicBezTo>
                  <a:lnTo>
                    <a:pt x="21600" y="2280"/>
                  </a:lnTo>
                  <a:cubicBezTo>
                    <a:pt x="21600" y="1040"/>
                    <a:pt x="20560" y="0"/>
                    <a:pt x="19320" y="0"/>
                  </a:cubicBezTo>
                  <a:close/>
                  <a:moveTo>
                    <a:pt x="10680" y="6600"/>
                  </a:moveTo>
                  <a:cubicBezTo>
                    <a:pt x="13160" y="6600"/>
                    <a:pt x="15000" y="8560"/>
                    <a:pt x="15000" y="10920"/>
                  </a:cubicBezTo>
                  <a:cubicBezTo>
                    <a:pt x="15000" y="13280"/>
                    <a:pt x="13080" y="15240"/>
                    <a:pt x="10680" y="15240"/>
                  </a:cubicBezTo>
                  <a:cubicBezTo>
                    <a:pt x="8320" y="15240"/>
                    <a:pt x="6400" y="13280"/>
                    <a:pt x="6400" y="10920"/>
                  </a:cubicBezTo>
                  <a:cubicBezTo>
                    <a:pt x="6400" y="8560"/>
                    <a:pt x="8440" y="6600"/>
                    <a:pt x="10680" y="6600"/>
                  </a:cubicBezTo>
                  <a:close/>
                  <a:moveTo>
                    <a:pt x="2680" y="19360"/>
                  </a:moveTo>
                  <a:cubicBezTo>
                    <a:pt x="2280" y="19360"/>
                    <a:pt x="2080" y="19120"/>
                    <a:pt x="2080" y="18920"/>
                  </a:cubicBezTo>
                  <a:lnTo>
                    <a:pt x="2080" y="9680"/>
                  </a:lnTo>
                  <a:lnTo>
                    <a:pt x="4320" y="9680"/>
                  </a:lnTo>
                  <a:cubicBezTo>
                    <a:pt x="4320" y="10080"/>
                    <a:pt x="4320" y="10520"/>
                    <a:pt x="4320" y="10920"/>
                  </a:cubicBezTo>
                  <a:cubicBezTo>
                    <a:pt x="4320" y="14400"/>
                    <a:pt x="7200" y="17280"/>
                    <a:pt x="10680" y="17280"/>
                  </a:cubicBezTo>
                  <a:cubicBezTo>
                    <a:pt x="14200" y="17280"/>
                    <a:pt x="17280" y="14400"/>
                    <a:pt x="17280" y="10920"/>
                  </a:cubicBezTo>
                  <a:cubicBezTo>
                    <a:pt x="17280" y="10520"/>
                    <a:pt x="17280" y="10080"/>
                    <a:pt x="17080" y="9680"/>
                  </a:cubicBezTo>
                  <a:lnTo>
                    <a:pt x="19320" y="9680"/>
                  </a:lnTo>
                  <a:lnTo>
                    <a:pt x="19320" y="18920"/>
                  </a:lnTo>
                  <a:cubicBezTo>
                    <a:pt x="19320" y="19120"/>
                    <a:pt x="19120" y="19360"/>
                    <a:pt x="18720" y="19360"/>
                  </a:cubicBezTo>
                  <a:lnTo>
                    <a:pt x="2680" y="19360"/>
                  </a:lnTo>
                  <a:close/>
                  <a:moveTo>
                    <a:pt x="19320" y="4960"/>
                  </a:moveTo>
                  <a:cubicBezTo>
                    <a:pt x="19320" y="5160"/>
                    <a:pt x="19120" y="5360"/>
                    <a:pt x="18720" y="5360"/>
                  </a:cubicBezTo>
                  <a:lnTo>
                    <a:pt x="16680" y="5360"/>
                  </a:lnTo>
                  <a:cubicBezTo>
                    <a:pt x="16240" y="5360"/>
                    <a:pt x="16040" y="5160"/>
                    <a:pt x="16040" y="4960"/>
                  </a:cubicBezTo>
                  <a:lnTo>
                    <a:pt x="16040" y="2680"/>
                  </a:lnTo>
                  <a:cubicBezTo>
                    <a:pt x="16040" y="2480"/>
                    <a:pt x="16240" y="2280"/>
                    <a:pt x="16680" y="2280"/>
                  </a:cubicBezTo>
                  <a:lnTo>
                    <a:pt x="18720" y="2280"/>
                  </a:lnTo>
                  <a:cubicBezTo>
                    <a:pt x="19120" y="2280"/>
                    <a:pt x="19320" y="2480"/>
                    <a:pt x="19320" y="2680"/>
                  </a:cubicBezTo>
                  <a:lnTo>
                    <a:pt x="19320" y="4960"/>
                  </a:ln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457200">
                <a:defRPr sz="1800">
                  <a:solidFill>
                    <a:srgbClr val="323232"/>
                  </a:solidFill>
                  <a:latin typeface="Georgia"/>
                  <a:ea typeface="Georgia"/>
                  <a:cs typeface="Georgia"/>
                  <a:sym typeface="Georgia"/>
                </a:defRPr>
              </a:pPr>
              <a:endParaRPr/>
            </a:p>
          </p:txBody>
        </p:sp>
        <p:sp>
          <p:nvSpPr>
            <p:cNvPr id="43" name="Shape 43"/>
            <p:cNvSpPr/>
            <p:nvPr/>
          </p:nvSpPr>
          <p:spPr>
            <a:xfrm>
              <a:off x="834135" y="2308"/>
              <a:ext cx="562943" cy="5629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556" y="0"/>
                  </a:moveTo>
                  <a:lnTo>
                    <a:pt x="2244" y="0"/>
                  </a:lnTo>
                  <a:cubicBezTo>
                    <a:pt x="1042" y="0"/>
                    <a:pt x="0" y="1002"/>
                    <a:pt x="0" y="2244"/>
                  </a:cubicBezTo>
                  <a:lnTo>
                    <a:pt x="0" y="19356"/>
                  </a:lnTo>
                  <a:cubicBezTo>
                    <a:pt x="0" y="20598"/>
                    <a:pt x="1042" y="21600"/>
                    <a:pt x="2244" y="21600"/>
                  </a:cubicBezTo>
                  <a:lnTo>
                    <a:pt x="19556" y="21600"/>
                  </a:lnTo>
                  <a:cubicBezTo>
                    <a:pt x="20598" y="21600"/>
                    <a:pt x="21600" y="20598"/>
                    <a:pt x="21600" y="19356"/>
                  </a:cubicBezTo>
                  <a:lnTo>
                    <a:pt x="21600" y="2244"/>
                  </a:lnTo>
                  <a:cubicBezTo>
                    <a:pt x="21600" y="1002"/>
                    <a:pt x="20598" y="0"/>
                    <a:pt x="19556" y="0"/>
                  </a:cubicBezTo>
                  <a:close/>
                  <a:moveTo>
                    <a:pt x="17072" y="7814"/>
                  </a:moveTo>
                  <a:cubicBezTo>
                    <a:pt x="16871" y="12744"/>
                    <a:pt x="13786" y="16270"/>
                    <a:pt x="9057" y="16471"/>
                  </a:cubicBezTo>
                  <a:cubicBezTo>
                    <a:pt x="7013" y="16671"/>
                    <a:pt x="5771" y="16030"/>
                    <a:pt x="4328" y="15228"/>
                  </a:cubicBezTo>
                  <a:cubicBezTo>
                    <a:pt x="5771" y="15429"/>
                    <a:pt x="7614" y="14827"/>
                    <a:pt x="8656" y="13986"/>
                  </a:cubicBezTo>
                  <a:cubicBezTo>
                    <a:pt x="7213" y="13986"/>
                    <a:pt x="6372" y="13184"/>
                    <a:pt x="5971" y="11942"/>
                  </a:cubicBezTo>
                  <a:cubicBezTo>
                    <a:pt x="6372" y="12142"/>
                    <a:pt x="6773" y="11942"/>
                    <a:pt x="7013" y="11942"/>
                  </a:cubicBezTo>
                  <a:cubicBezTo>
                    <a:pt x="5771" y="11501"/>
                    <a:pt x="4929" y="10900"/>
                    <a:pt x="4729" y="9057"/>
                  </a:cubicBezTo>
                  <a:cubicBezTo>
                    <a:pt x="5129" y="9257"/>
                    <a:pt x="5570" y="9458"/>
                    <a:pt x="5971" y="9458"/>
                  </a:cubicBezTo>
                  <a:cubicBezTo>
                    <a:pt x="5129" y="8856"/>
                    <a:pt x="4328" y="6773"/>
                    <a:pt x="5129" y="5530"/>
                  </a:cubicBezTo>
                  <a:cubicBezTo>
                    <a:pt x="6572" y="6973"/>
                    <a:pt x="8215" y="8416"/>
                    <a:pt x="11101" y="8616"/>
                  </a:cubicBezTo>
                  <a:cubicBezTo>
                    <a:pt x="10299" y="5530"/>
                    <a:pt x="14427" y="3887"/>
                    <a:pt x="16070" y="5971"/>
                  </a:cubicBezTo>
                  <a:cubicBezTo>
                    <a:pt x="16871" y="5771"/>
                    <a:pt x="17312" y="5530"/>
                    <a:pt x="17913" y="5330"/>
                  </a:cubicBezTo>
                  <a:cubicBezTo>
                    <a:pt x="17713" y="6171"/>
                    <a:pt x="17312" y="6572"/>
                    <a:pt x="16671" y="6973"/>
                  </a:cubicBezTo>
                  <a:cubicBezTo>
                    <a:pt x="17312" y="6773"/>
                    <a:pt x="17713" y="6773"/>
                    <a:pt x="18114" y="6572"/>
                  </a:cubicBezTo>
                  <a:cubicBezTo>
                    <a:pt x="18114" y="6973"/>
                    <a:pt x="17512" y="7414"/>
                    <a:pt x="17072" y="7814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457200">
                <a:defRPr sz="1800">
                  <a:solidFill>
                    <a:srgbClr val="323232"/>
                  </a:solidFill>
                  <a:latin typeface="Georgia"/>
                  <a:ea typeface="Georgia"/>
                  <a:cs typeface="Georgia"/>
                  <a:sym typeface="Georgia"/>
                </a:defRPr>
              </a:pPr>
              <a:endParaRPr/>
            </a:p>
          </p:txBody>
        </p:sp>
      </p:grpSp>
      <p:grpSp>
        <p:nvGrpSpPr>
          <p:cNvPr id="58" name="Group 58"/>
          <p:cNvGrpSpPr/>
          <p:nvPr/>
        </p:nvGrpSpPr>
        <p:grpSpPr>
          <a:xfrm>
            <a:off x="1149692" y="11994735"/>
            <a:ext cx="6470613" cy="696876"/>
            <a:chOff x="0" y="0"/>
            <a:chExt cx="6470612" cy="696875"/>
          </a:xfrm>
        </p:grpSpPr>
        <p:sp>
          <p:nvSpPr>
            <p:cNvPr id="45" name="Shape 45"/>
            <p:cNvSpPr/>
            <p:nvPr/>
          </p:nvSpPr>
          <p:spPr>
            <a:xfrm>
              <a:off x="707265" y="0"/>
              <a:ext cx="2514713" cy="381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>
                <a:defRPr sz="1800" b="1">
                  <a:solidFill>
                    <a:srgbClr val="068D95"/>
                  </a:solidFill>
                  <a:latin typeface="+mn-lt"/>
                  <a:ea typeface="+mn-ea"/>
                  <a:cs typeface="+mn-cs"/>
                  <a:sym typeface="Helvetica"/>
                  <a:hlinkClick r:id="rId2"/>
                </a:defRPr>
              </a:lvl1pPr>
            </a:lstStyle>
            <a:p>
              <a:r>
                <a:rPr>
                  <a:latin typeface="+mn-lt"/>
                  <a:hlinkClick r:id="rId2"/>
                </a:rPr>
                <a:t>WWW.SITE2MAX.PRO</a:t>
              </a:r>
            </a:p>
          </p:txBody>
        </p:sp>
        <p:sp>
          <p:nvSpPr>
            <p:cNvPr id="46" name="Shape 46"/>
            <p:cNvSpPr/>
            <p:nvPr/>
          </p:nvSpPr>
          <p:spPr>
            <a:xfrm>
              <a:off x="704449" y="315875"/>
              <a:ext cx="5766164" cy="381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l">
                <a:defRPr sz="1800">
                  <a:solidFill>
                    <a:srgbClr val="068D95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r>
                <a:rPr dirty="0">
                  <a:solidFill>
                    <a:schemeClr val="accent2"/>
                  </a:solidFill>
                  <a:latin typeface="+mn-lt"/>
                </a:rPr>
                <a:t>Free PowerPoint &amp; KeyNote Templates</a:t>
              </a:r>
            </a:p>
          </p:txBody>
        </p:sp>
        <p:grpSp>
          <p:nvGrpSpPr>
            <p:cNvPr id="57" name="Group 57"/>
            <p:cNvGrpSpPr/>
            <p:nvPr/>
          </p:nvGrpSpPr>
          <p:grpSpPr>
            <a:xfrm>
              <a:off x="0" y="103781"/>
              <a:ext cx="591162" cy="508658"/>
              <a:chOff x="0" y="0"/>
              <a:chExt cx="591161" cy="508657"/>
            </a:xfrm>
          </p:grpSpPr>
          <p:sp>
            <p:nvSpPr>
              <p:cNvPr id="47" name="Shape 47"/>
              <p:cNvSpPr/>
              <p:nvPr/>
            </p:nvSpPr>
            <p:spPr>
              <a:xfrm>
                <a:off x="1493" y="0"/>
                <a:ext cx="157323" cy="15262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61" h="21445" extrusionOk="0">
                    <a:moveTo>
                      <a:pt x="76" y="20289"/>
                    </a:moveTo>
                    <a:lnTo>
                      <a:pt x="0" y="1360"/>
                    </a:lnTo>
                    <a:cubicBezTo>
                      <a:pt x="-10" y="1007"/>
                      <a:pt x="120" y="664"/>
                      <a:pt x="360" y="410"/>
                    </a:cubicBezTo>
                    <a:cubicBezTo>
                      <a:pt x="733" y="16"/>
                      <a:pt x="1302" y="-107"/>
                      <a:pt x="1798" y="98"/>
                    </a:cubicBezTo>
                    <a:lnTo>
                      <a:pt x="20652" y="7385"/>
                    </a:lnTo>
                    <a:cubicBezTo>
                      <a:pt x="20896" y="7491"/>
                      <a:pt x="21105" y="7652"/>
                      <a:pt x="21269" y="7853"/>
                    </a:cubicBezTo>
                    <a:cubicBezTo>
                      <a:pt x="21398" y="8010"/>
                      <a:pt x="21500" y="8195"/>
                      <a:pt x="21541" y="8404"/>
                    </a:cubicBezTo>
                    <a:cubicBezTo>
                      <a:pt x="21590" y="8654"/>
                      <a:pt x="21546" y="8905"/>
                      <a:pt x="21446" y="9124"/>
                    </a:cubicBezTo>
                    <a:cubicBezTo>
                      <a:pt x="21331" y="9377"/>
                      <a:pt x="21139" y="9593"/>
                      <a:pt x="20887" y="9735"/>
                    </a:cubicBezTo>
                    <a:lnTo>
                      <a:pt x="1482" y="21324"/>
                    </a:lnTo>
                    <a:cubicBezTo>
                      <a:pt x="1182" y="21493"/>
                      <a:pt x="817" y="21484"/>
                      <a:pt x="525" y="21302"/>
                    </a:cubicBezTo>
                    <a:cubicBezTo>
                      <a:pt x="187" y="21090"/>
                      <a:pt x="9" y="20689"/>
                      <a:pt x="76" y="20289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/>
                </a:pPr>
                <a:endParaRPr>
                  <a:latin typeface="+mn-lt"/>
                </a:endParaRPr>
              </a:p>
            </p:txBody>
          </p:sp>
          <p:sp>
            <p:nvSpPr>
              <p:cNvPr id="48" name="Shape 48"/>
              <p:cNvSpPr/>
              <p:nvPr/>
            </p:nvSpPr>
            <p:spPr>
              <a:xfrm>
                <a:off x="1168" y="173768"/>
                <a:ext cx="128123" cy="10138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059" h="20967" extrusionOk="0">
                    <a:moveTo>
                      <a:pt x="14" y="12680"/>
                    </a:moveTo>
                    <a:lnTo>
                      <a:pt x="14" y="19280"/>
                    </a:lnTo>
                    <a:cubicBezTo>
                      <a:pt x="-42" y="19719"/>
                      <a:pt x="74" y="20165"/>
                      <a:pt x="324" y="20481"/>
                    </a:cubicBezTo>
                    <a:cubicBezTo>
                      <a:pt x="757" y="21028"/>
                      <a:pt x="1418" y="21061"/>
                      <a:pt x="2007" y="20838"/>
                    </a:cubicBezTo>
                    <a:cubicBezTo>
                      <a:pt x="2230" y="20754"/>
                      <a:pt x="2445" y="20636"/>
                      <a:pt x="2647" y="20485"/>
                    </a:cubicBezTo>
                    <a:lnTo>
                      <a:pt x="19339" y="8413"/>
                    </a:lnTo>
                    <a:cubicBezTo>
                      <a:pt x="21016" y="7110"/>
                      <a:pt x="21558" y="4359"/>
                      <a:pt x="20559" y="2221"/>
                    </a:cubicBezTo>
                    <a:cubicBezTo>
                      <a:pt x="19637" y="250"/>
                      <a:pt x="17688" y="-539"/>
                      <a:pt x="16025" y="386"/>
                    </a:cubicBezTo>
                    <a:lnTo>
                      <a:pt x="710" y="11183"/>
                    </a:lnTo>
                    <a:cubicBezTo>
                      <a:pt x="471" y="11359"/>
                      <a:pt x="279" y="11620"/>
                      <a:pt x="157" y="11932"/>
                    </a:cubicBezTo>
                    <a:cubicBezTo>
                      <a:pt x="66" y="12165"/>
                      <a:pt x="17" y="12421"/>
                      <a:pt x="14" y="1268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/>
                </a:pPr>
                <a:endParaRPr>
                  <a:latin typeface="+mn-lt"/>
                </a:endParaRPr>
              </a:p>
            </p:txBody>
          </p:sp>
          <p:sp>
            <p:nvSpPr>
              <p:cNvPr id="49" name="Shape 49"/>
              <p:cNvSpPr/>
              <p:nvPr/>
            </p:nvSpPr>
            <p:spPr>
              <a:xfrm>
                <a:off x="0" y="228851"/>
                <a:ext cx="295414" cy="27980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90" h="21107" extrusionOk="0">
                    <a:moveTo>
                      <a:pt x="471" y="7906"/>
                    </a:moveTo>
                    <a:lnTo>
                      <a:pt x="13581" y="457"/>
                    </a:lnTo>
                    <a:cubicBezTo>
                      <a:pt x="15392" y="-487"/>
                      <a:pt x="17599" y="70"/>
                      <a:pt x="18783" y="1769"/>
                    </a:cubicBezTo>
                    <a:cubicBezTo>
                      <a:pt x="20248" y="3871"/>
                      <a:pt x="19645" y="6818"/>
                      <a:pt x="17481" y="8128"/>
                    </a:cubicBezTo>
                    <a:lnTo>
                      <a:pt x="12198" y="11071"/>
                    </a:lnTo>
                    <a:cubicBezTo>
                      <a:pt x="11994" y="11210"/>
                      <a:pt x="11865" y="11441"/>
                      <a:pt x="11851" y="11693"/>
                    </a:cubicBezTo>
                    <a:cubicBezTo>
                      <a:pt x="11835" y="11962"/>
                      <a:pt x="11951" y="12221"/>
                      <a:pt x="12160" y="12383"/>
                    </a:cubicBezTo>
                    <a:lnTo>
                      <a:pt x="19975" y="16959"/>
                    </a:lnTo>
                    <a:cubicBezTo>
                      <a:pt x="20263" y="17139"/>
                      <a:pt x="20576" y="17273"/>
                      <a:pt x="20903" y="17355"/>
                    </a:cubicBezTo>
                    <a:cubicBezTo>
                      <a:pt x="21128" y="17412"/>
                      <a:pt x="21358" y="17444"/>
                      <a:pt x="21590" y="17451"/>
                    </a:cubicBezTo>
                    <a:lnTo>
                      <a:pt x="21590" y="21105"/>
                    </a:lnTo>
                    <a:cubicBezTo>
                      <a:pt x="21408" y="21113"/>
                      <a:pt x="21226" y="21099"/>
                      <a:pt x="21048" y="21063"/>
                    </a:cubicBezTo>
                    <a:cubicBezTo>
                      <a:pt x="20857" y="21025"/>
                      <a:pt x="20672" y="20963"/>
                      <a:pt x="20492" y="20889"/>
                    </a:cubicBezTo>
                    <a:cubicBezTo>
                      <a:pt x="20290" y="20804"/>
                      <a:pt x="20093" y="20703"/>
                      <a:pt x="19905" y="20586"/>
                    </a:cubicBezTo>
                    <a:lnTo>
                      <a:pt x="421" y="9395"/>
                    </a:lnTo>
                    <a:cubicBezTo>
                      <a:pt x="169" y="9255"/>
                      <a:pt x="9" y="8988"/>
                      <a:pt x="0" y="8693"/>
                    </a:cubicBezTo>
                    <a:cubicBezTo>
                      <a:pt x="-10" y="8357"/>
                      <a:pt x="175" y="8047"/>
                      <a:pt x="471" y="7906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/>
                </a:pPr>
                <a:endParaRPr>
                  <a:latin typeface="+mn-lt"/>
                </a:endParaRPr>
              </a:p>
            </p:txBody>
          </p:sp>
          <p:sp>
            <p:nvSpPr>
              <p:cNvPr id="50" name="Shape 50"/>
              <p:cNvSpPr/>
              <p:nvPr/>
            </p:nvSpPr>
            <p:spPr>
              <a:xfrm>
                <a:off x="189045" y="262322"/>
                <a:ext cx="45114" cy="45114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>
                  <a:latin typeface="+mn-lt"/>
                </a:endParaRPr>
              </a:p>
            </p:txBody>
          </p:sp>
          <p:sp>
            <p:nvSpPr>
              <p:cNvPr id="51" name="Shape 51"/>
              <p:cNvSpPr/>
              <p:nvPr/>
            </p:nvSpPr>
            <p:spPr>
              <a:xfrm>
                <a:off x="207835" y="56337"/>
                <a:ext cx="173029" cy="5073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20" h="21513" extrusionOk="0">
                    <a:moveTo>
                      <a:pt x="675" y="0"/>
                    </a:moveTo>
                    <a:cubicBezTo>
                      <a:pt x="421" y="21"/>
                      <a:pt x="190" y="524"/>
                      <a:pt x="77" y="1306"/>
                    </a:cubicBezTo>
                    <a:cubicBezTo>
                      <a:pt x="-114" y="2623"/>
                      <a:pt x="64" y="4217"/>
                      <a:pt x="462" y="4762"/>
                    </a:cubicBezTo>
                    <a:lnTo>
                      <a:pt x="9181" y="20142"/>
                    </a:lnTo>
                    <a:cubicBezTo>
                      <a:pt x="9676" y="21045"/>
                      <a:pt x="10229" y="21516"/>
                      <a:pt x="10790" y="21513"/>
                    </a:cubicBezTo>
                    <a:cubicBezTo>
                      <a:pt x="11347" y="21509"/>
                      <a:pt x="11895" y="21039"/>
                      <a:pt x="12387" y="20142"/>
                    </a:cubicBezTo>
                    <a:lnTo>
                      <a:pt x="20939" y="4999"/>
                    </a:lnTo>
                    <a:cubicBezTo>
                      <a:pt x="21290" y="4534"/>
                      <a:pt x="21486" y="3254"/>
                      <a:pt x="21399" y="2003"/>
                    </a:cubicBezTo>
                    <a:cubicBezTo>
                      <a:pt x="21313" y="755"/>
                      <a:pt x="20971" y="-84"/>
                      <a:pt x="20598" y="36"/>
                    </a:cubicBezTo>
                    <a:lnTo>
                      <a:pt x="67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/>
                </a:pPr>
                <a:endParaRPr>
                  <a:latin typeface="+mn-lt"/>
                </a:endParaRPr>
              </a:p>
            </p:txBody>
          </p:sp>
          <p:sp>
            <p:nvSpPr>
              <p:cNvPr id="52" name="Shape 52"/>
              <p:cNvSpPr/>
              <p:nvPr/>
            </p:nvSpPr>
            <p:spPr>
              <a:xfrm>
                <a:off x="255606" y="392618"/>
                <a:ext cx="78502" cy="319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30" h="21540" extrusionOk="0">
                    <a:moveTo>
                      <a:pt x="1655" y="0"/>
                    </a:moveTo>
                    <a:lnTo>
                      <a:pt x="19650" y="0"/>
                    </a:lnTo>
                    <a:cubicBezTo>
                      <a:pt x="20512" y="239"/>
                      <a:pt x="21199" y="1904"/>
                      <a:pt x="21313" y="4037"/>
                    </a:cubicBezTo>
                    <a:cubicBezTo>
                      <a:pt x="21412" y="5877"/>
                      <a:pt x="21056" y="7685"/>
                      <a:pt x="20410" y="8623"/>
                    </a:cubicBezTo>
                    <a:lnTo>
                      <a:pt x="12944" y="20137"/>
                    </a:lnTo>
                    <a:cubicBezTo>
                      <a:pt x="12358" y="20996"/>
                      <a:pt x="11696" y="21476"/>
                      <a:pt x="11016" y="21534"/>
                    </a:cubicBezTo>
                    <a:cubicBezTo>
                      <a:pt x="10241" y="21600"/>
                      <a:pt x="9474" y="21115"/>
                      <a:pt x="8806" y="20137"/>
                    </a:cubicBezTo>
                    <a:lnTo>
                      <a:pt x="959" y="8655"/>
                    </a:lnTo>
                    <a:cubicBezTo>
                      <a:pt x="174" y="7554"/>
                      <a:pt x="-188" y="5229"/>
                      <a:pt x="96" y="3106"/>
                    </a:cubicBezTo>
                    <a:cubicBezTo>
                      <a:pt x="324" y="1400"/>
                      <a:pt x="934" y="184"/>
                      <a:pt x="165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/>
                </a:pPr>
                <a:endParaRPr>
                  <a:latin typeface="+mn-lt"/>
                </a:endParaRPr>
              </a:p>
            </p:txBody>
          </p:sp>
          <p:sp>
            <p:nvSpPr>
              <p:cNvPr id="53" name="Shape 53"/>
              <p:cNvSpPr/>
              <p:nvPr/>
            </p:nvSpPr>
            <p:spPr>
              <a:xfrm>
                <a:off x="462326" y="173764"/>
                <a:ext cx="128122" cy="10138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059" h="20967" extrusionOk="0">
                    <a:moveTo>
                      <a:pt x="21045" y="12680"/>
                    </a:moveTo>
                    <a:lnTo>
                      <a:pt x="21045" y="19280"/>
                    </a:lnTo>
                    <a:cubicBezTo>
                      <a:pt x="21101" y="19719"/>
                      <a:pt x="20985" y="20165"/>
                      <a:pt x="20735" y="20481"/>
                    </a:cubicBezTo>
                    <a:cubicBezTo>
                      <a:pt x="20302" y="21028"/>
                      <a:pt x="19641" y="21061"/>
                      <a:pt x="19052" y="20838"/>
                    </a:cubicBezTo>
                    <a:cubicBezTo>
                      <a:pt x="18829" y="20754"/>
                      <a:pt x="18614" y="20636"/>
                      <a:pt x="18412" y="20485"/>
                    </a:cubicBezTo>
                    <a:lnTo>
                      <a:pt x="1720" y="8413"/>
                    </a:lnTo>
                    <a:cubicBezTo>
                      <a:pt x="43" y="7110"/>
                      <a:pt x="-499" y="4359"/>
                      <a:pt x="500" y="2221"/>
                    </a:cubicBezTo>
                    <a:cubicBezTo>
                      <a:pt x="1422" y="250"/>
                      <a:pt x="3371" y="-539"/>
                      <a:pt x="5034" y="386"/>
                    </a:cubicBezTo>
                    <a:lnTo>
                      <a:pt x="20349" y="11183"/>
                    </a:lnTo>
                    <a:cubicBezTo>
                      <a:pt x="20588" y="11359"/>
                      <a:pt x="20780" y="11620"/>
                      <a:pt x="20902" y="11932"/>
                    </a:cubicBezTo>
                    <a:cubicBezTo>
                      <a:pt x="20993" y="12165"/>
                      <a:pt x="21042" y="12421"/>
                      <a:pt x="21045" y="1268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/>
                </a:pPr>
                <a:endParaRPr>
                  <a:latin typeface="+mn-lt"/>
                </a:endParaRPr>
              </a:p>
            </p:txBody>
          </p:sp>
          <p:sp>
            <p:nvSpPr>
              <p:cNvPr id="54" name="Shape 54"/>
              <p:cNvSpPr/>
              <p:nvPr/>
            </p:nvSpPr>
            <p:spPr>
              <a:xfrm>
                <a:off x="433839" y="0"/>
                <a:ext cx="157323" cy="15262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61" h="21445" extrusionOk="0">
                    <a:moveTo>
                      <a:pt x="21485" y="20289"/>
                    </a:moveTo>
                    <a:lnTo>
                      <a:pt x="21561" y="1360"/>
                    </a:lnTo>
                    <a:cubicBezTo>
                      <a:pt x="21571" y="1007"/>
                      <a:pt x="21441" y="664"/>
                      <a:pt x="21201" y="410"/>
                    </a:cubicBezTo>
                    <a:cubicBezTo>
                      <a:pt x="20828" y="16"/>
                      <a:pt x="20259" y="-107"/>
                      <a:pt x="19763" y="98"/>
                    </a:cubicBezTo>
                    <a:lnTo>
                      <a:pt x="909" y="7385"/>
                    </a:lnTo>
                    <a:cubicBezTo>
                      <a:pt x="665" y="7491"/>
                      <a:pt x="456" y="7652"/>
                      <a:pt x="292" y="7853"/>
                    </a:cubicBezTo>
                    <a:cubicBezTo>
                      <a:pt x="163" y="8010"/>
                      <a:pt x="61" y="8195"/>
                      <a:pt x="20" y="8404"/>
                    </a:cubicBezTo>
                    <a:cubicBezTo>
                      <a:pt x="-29" y="8654"/>
                      <a:pt x="15" y="8905"/>
                      <a:pt x="115" y="9124"/>
                    </a:cubicBezTo>
                    <a:cubicBezTo>
                      <a:pt x="230" y="9377"/>
                      <a:pt x="422" y="9593"/>
                      <a:pt x="674" y="9735"/>
                    </a:cubicBezTo>
                    <a:lnTo>
                      <a:pt x="20079" y="21324"/>
                    </a:lnTo>
                    <a:cubicBezTo>
                      <a:pt x="20379" y="21493"/>
                      <a:pt x="20744" y="21484"/>
                      <a:pt x="21036" y="21302"/>
                    </a:cubicBezTo>
                    <a:cubicBezTo>
                      <a:pt x="21374" y="21090"/>
                      <a:pt x="21552" y="20689"/>
                      <a:pt x="21485" y="20289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/>
                </a:pPr>
                <a:endParaRPr>
                  <a:latin typeface="+mn-lt"/>
                </a:endParaRPr>
              </a:p>
            </p:txBody>
          </p:sp>
          <p:sp>
            <p:nvSpPr>
              <p:cNvPr id="55" name="Shape 55"/>
              <p:cNvSpPr/>
              <p:nvPr/>
            </p:nvSpPr>
            <p:spPr>
              <a:xfrm>
                <a:off x="293590" y="228849"/>
                <a:ext cx="295414" cy="27980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90" h="21107" extrusionOk="0">
                    <a:moveTo>
                      <a:pt x="21119" y="7906"/>
                    </a:moveTo>
                    <a:lnTo>
                      <a:pt x="8009" y="457"/>
                    </a:lnTo>
                    <a:cubicBezTo>
                      <a:pt x="6198" y="-487"/>
                      <a:pt x="3991" y="70"/>
                      <a:pt x="2807" y="1769"/>
                    </a:cubicBezTo>
                    <a:cubicBezTo>
                      <a:pt x="1342" y="3871"/>
                      <a:pt x="1945" y="6818"/>
                      <a:pt x="4109" y="8128"/>
                    </a:cubicBezTo>
                    <a:lnTo>
                      <a:pt x="9392" y="11071"/>
                    </a:lnTo>
                    <a:cubicBezTo>
                      <a:pt x="9596" y="11210"/>
                      <a:pt x="9725" y="11441"/>
                      <a:pt x="9739" y="11693"/>
                    </a:cubicBezTo>
                    <a:cubicBezTo>
                      <a:pt x="9755" y="11962"/>
                      <a:pt x="9639" y="12221"/>
                      <a:pt x="9430" y="12383"/>
                    </a:cubicBezTo>
                    <a:lnTo>
                      <a:pt x="1615" y="16959"/>
                    </a:lnTo>
                    <a:cubicBezTo>
                      <a:pt x="1327" y="17139"/>
                      <a:pt x="1014" y="17273"/>
                      <a:pt x="687" y="17355"/>
                    </a:cubicBezTo>
                    <a:cubicBezTo>
                      <a:pt x="462" y="17412"/>
                      <a:pt x="232" y="17444"/>
                      <a:pt x="0" y="17451"/>
                    </a:cubicBezTo>
                    <a:lnTo>
                      <a:pt x="0" y="21105"/>
                    </a:lnTo>
                    <a:cubicBezTo>
                      <a:pt x="182" y="21113"/>
                      <a:pt x="364" y="21099"/>
                      <a:pt x="542" y="21063"/>
                    </a:cubicBezTo>
                    <a:cubicBezTo>
                      <a:pt x="733" y="21025"/>
                      <a:pt x="918" y="20963"/>
                      <a:pt x="1098" y="20889"/>
                    </a:cubicBezTo>
                    <a:cubicBezTo>
                      <a:pt x="1300" y="20804"/>
                      <a:pt x="1497" y="20703"/>
                      <a:pt x="1685" y="20586"/>
                    </a:cubicBezTo>
                    <a:lnTo>
                      <a:pt x="21169" y="9395"/>
                    </a:lnTo>
                    <a:cubicBezTo>
                      <a:pt x="21421" y="9255"/>
                      <a:pt x="21581" y="8988"/>
                      <a:pt x="21590" y="8693"/>
                    </a:cubicBezTo>
                    <a:cubicBezTo>
                      <a:pt x="21600" y="8357"/>
                      <a:pt x="21415" y="8047"/>
                      <a:pt x="21119" y="7906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/>
                </a:pPr>
                <a:endParaRPr>
                  <a:latin typeface="+mn-lt"/>
                </a:endParaRPr>
              </a:p>
            </p:txBody>
          </p:sp>
          <p:sp>
            <p:nvSpPr>
              <p:cNvPr id="56" name="Shape 56"/>
              <p:cNvSpPr/>
              <p:nvPr/>
            </p:nvSpPr>
            <p:spPr>
              <a:xfrm>
                <a:off x="354848" y="262322"/>
                <a:ext cx="45114" cy="45114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>
                  <a:latin typeface="+mn-lt"/>
                </a:endParaRPr>
              </a:p>
            </p:txBody>
          </p:sp>
        </p:grpSp>
      </p:grpSp>
      <p:sp>
        <p:nvSpPr>
          <p:cNvPr id="59" name="Shape 5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  <p:sp>
        <p:nvSpPr>
          <p:cNvPr id="24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854200" y="2057400"/>
            <a:ext cx="2517775" cy="2517775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5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4628333" y="2057400"/>
            <a:ext cx="2517775" cy="2517775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6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7402466" y="2057400"/>
            <a:ext cx="2517775" cy="2517775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7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0176599" y="2057400"/>
            <a:ext cx="2517775" cy="2517775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8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1854200" y="4891050"/>
            <a:ext cx="2517775" cy="2517775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9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4628333" y="4891050"/>
            <a:ext cx="2517775" cy="2517775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0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7402466" y="4891050"/>
            <a:ext cx="2517775" cy="2517775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1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10176599" y="4891050"/>
            <a:ext cx="2517775" cy="2517775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2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1854200" y="7742466"/>
            <a:ext cx="2517775" cy="2517775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3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4628333" y="7742466"/>
            <a:ext cx="2517775" cy="2517775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4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7402466" y="7742466"/>
            <a:ext cx="2517775" cy="2517775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5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10176599" y="7742466"/>
            <a:ext cx="2517775" cy="2517775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63328"/>
      </p:ext>
    </p:extLst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>
            <a:spLocks noGrp="1"/>
          </p:cNvSpPr>
          <p:nvPr>
            <p:ph type="pic" idx="13"/>
          </p:nvPr>
        </p:nvSpPr>
        <p:spPr>
          <a:xfrm>
            <a:off x="-110711" y="-57546"/>
            <a:ext cx="24503823" cy="927219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7" name="Shape 67"/>
          <p:cNvSpPr>
            <a:spLocks noGrp="1"/>
          </p:cNvSpPr>
          <p:nvPr>
            <p:ph type="title"/>
          </p:nvPr>
        </p:nvSpPr>
        <p:spPr>
          <a:xfrm>
            <a:off x="1143000" y="10134600"/>
            <a:ext cx="23114000" cy="20066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68" name="Shape 6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1689100" y="1231900"/>
            <a:ext cx="21005800" cy="228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1689100" y="3238500"/>
            <a:ext cx="21005800" cy="9207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11959031" y="13081000"/>
            <a:ext cx="453238" cy="4699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400"/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  <p:sldLayoutId id="2147483664" r:id="rId3"/>
    <p:sldLayoutId id="2147483666" r:id="rId4"/>
    <p:sldLayoutId id="2147483667" r:id="rId5"/>
    <p:sldLayoutId id="2147483650" r:id="rId6"/>
    <p:sldLayoutId id="2147483663" r:id="rId7"/>
    <p:sldLayoutId id="2147483665" r:id="rId8"/>
    <p:sldLayoutId id="2147483651" r:id="rId9"/>
    <p:sldLayoutId id="2147483652" r:id="rId10"/>
    <p:sldLayoutId id="2147483653" r:id="rId11"/>
    <p:sldLayoutId id="2147483654" r:id="rId12"/>
    <p:sldLayoutId id="2147483655" r:id="rId13"/>
    <p:sldLayoutId id="2147483656" r:id="rId14"/>
    <p:sldLayoutId id="2147483657" r:id="rId15"/>
    <p:sldLayoutId id="2147483658" r:id="rId16"/>
    <p:sldLayoutId id="2147483659" r:id="rId17"/>
    <p:sldLayoutId id="2147483660" r:id="rId18"/>
    <p:sldLayoutId id="2147483661" r:id="rId19"/>
  </p:sldLayoutIdLst>
  <p:transition spd="med"/>
  <p:txStyles>
    <p:titleStyle>
      <a:lvl1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0" b="1" i="0" u="none" strike="noStrike" cap="all" spc="0" baseline="0">
          <a:ln>
            <a:noFill/>
          </a:ln>
          <a:solidFill>
            <a:srgbClr val="2A3538"/>
          </a:solidFill>
          <a:uFillTx/>
          <a:latin typeface="+mn-lt"/>
          <a:ea typeface="+mn-ea"/>
          <a:cs typeface="+mn-cs"/>
          <a:sym typeface="Helvetica"/>
        </a:defRPr>
      </a:lvl1pPr>
      <a:lvl2pPr marL="0" marR="0" indent="2286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0" b="1" i="0" u="none" strike="noStrike" cap="all" spc="0" baseline="0">
          <a:ln>
            <a:noFill/>
          </a:ln>
          <a:solidFill>
            <a:srgbClr val="2A3538"/>
          </a:solidFill>
          <a:uFillTx/>
          <a:latin typeface="+mn-lt"/>
          <a:ea typeface="+mn-ea"/>
          <a:cs typeface="+mn-cs"/>
          <a:sym typeface="Helvetica"/>
        </a:defRPr>
      </a:lvl2pPr>
      <a:lvl3pPr marL="0" marR="0" indent="4572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0" b="1" i="0" u="none" strike="noStrike" cap="all" spc="0" baseline="0">
          <a:ln>
            <a:noFill/>
          </a:ln>
          <a:solidFill>
            <a:srgbClr val="2A3538"/>
          </a:solidFill>
          <a:uFillTx/>
          <a:latin typeface="+mn-lt"/>
          <a:ea typeface="+mn-ea"/>
          <a:cs typeface="+mn-cs"/>
          <a:sym typeface="Helvetica"/>
        </a:defRPr>
      </a:lvl3pPr>
      <a:lvl4pPr marL="0" marR="0" indent="6858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0" b="1" i="0" u="none" strike="noStrike" cap="all" spc="0" baseline="0">
          <a:ln>
            <a:noFill/>
          </a:ln>
          <a:solidFill>
            <a:srgbClr val="2A3538"/>
          </a:solidFill>
          <a:uFillTx/>
          <a:latin typeface="+mn-lt"/>
          <a:ea typeface="+mn-ea"/>
          <a:cs typeface="+mn-cs"/>
          <a:sym typeface="Helvetica"/>
        </a:defRPr>
      </a:lvl4pPr>
      <a:lvl5pPr marL="0" marR="0" indent="9144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0" b="1" i="0" u="none" strike="noStrike" cap="all" spc="0" baseline="0">
          <a:ln>
            <a:noFill/>
          </a:ln>
          <a:solidFill>
            <a:srgbClr val="2A3538"/>
          </a:solidFill>
          <a:uFillTx/>
          <a:latin typeface="+mn-lt"/>
          <a:ea typeface="+mn-ea"/>
          <a:cs typeface="+mn-cs"/>
          <a:sym typeface="Helvetica"/>
        </a:defRPr>
      </a:lvl5pPr>
      <a:lvl6pPr marL="0" marR="0" indent="11430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0" b="1" i="0" u="none" strike="noStrike" cap="all" spc="0" baseline="0">
          <a:ln>
            <a:noFill/>
          </a:ln>
          <a:solidFill>
            <a:srgbClr val="2A3538"/>
          </a:solidFill>
          <a:uFillTx/>
          <a:latin typeface="+mn-lt"/>
          <a:ea typeface="+mn-ea"/>
          <a:cs typeface="+mn-cs"/>
          <a:sym typeface="Helvetica"/>
        </a:defRPr>
      </a:lvl6pPr>
      <a:lvl7pPr marL="0" marR="0" indent="13716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0" b="1" i="0" u="none" strike="noStrike" cap="all" spc="0" baseline="0">
          <a:ln>
            <a:noFill/>
          </a:ln>
          <a:solidFill>
            <a:srgbClr val="2A3538"/>
          </a:solidFill>
          <a:uFillTx/>
          <a:latin typeface="+mn-lt"/>
          <a:ea typeface="+mn-ea"/>
          <a:cs typeface="+mn-cs"/>
          <a:sym typeface="Helvetica"/>
        </a:defRPr>
      </a:lvl7pPr>
      <a:lvl8pPr marL="0" marR="0" indent="16002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0" b="1" i="0" u="none" strike="noStrike" cap="all" spc="0" baseline="0">
          <a:ln>
            <a:noFill/>
          </a:ln>
          <a:solidFill>
            <a:srgbClr val="2A3538"/>
          </a:solidFill>
          <a:uFillTx/>
          <a:latin typeface="+mn-lt"/>
          <a:ea typeface="+mn-ea"/>
          <a:cs typeface="+mn-cs"/>
          <a:sym typeface="Helvetica"/>
        </a:defRPr>
      </a:lvl8pPr>
      <a:lvl9pPr marL="0" marR="0" indent="18288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0" b="1" i="0" u="none" strike="noStrike" cap="all" spc="0" baseline="0">
          <a:ln>
            <a:noFill/>
          </a:ln>
          <a:solidFill>
            <a:srgbClr val="2A3538"/>
          </a:solidFill>
          <a:uFillTx/>
          <a:latin typeface="+mn-lt"/>
          <a:ea typeface="+mn-ea"/>
          <a:cs typeface="+mn-cs"/>
          <a:sym typeface="Helvetica"/>
        </a:defRPr>
      </a:lvl9pPr>
    </p:titleStyle>
    <p:bodyStyle>
      <a:lvl1pPr marL="366346" marR="0" indent="-366346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3000" b="0" i="0" u="none" strike="noStrike" cap="none" spc="0" baseline="0">
          <a:ln>
            <a:noFill/>
          </a:ln>
          <a:solidFill>
            <a:srgbClr val="5E7484"/>
          </a:solidFill>
          <a:uFillTx/>
          <a:latin typeface="+mn-lt"/>
          <a:ea typeface="+mn-ea"/>
          <a:cs typeface="+mn-cs"/>
          <a:sym typeface="Helvetica"/>
        </a:defRPr>
      </a:lvl1pPr>
      <a:lvl2pPr marL="1001346" marR="0" indent="-366346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3000" b="0" i="0" u="none" strike="noStrike" cap="none" spc="0" baseline="0">
          <a:ln>
            <a:noFill/>
          </a:ln>
          <a:solidFill>
            <a:srgbClr val="5E7484"/>
          </a:solidFill>
          <a:uFillTx/>
          <a:latin typeface="+mn-lt"/>
          <a:ea typeface="+mn-ea"/>
          <a:cs typeface="+mn-cs"/>
          <a:sym typeface="Helvetica"/>
        </a:defRPr>
      </a:lvl2pPr>
      <a:lvl3pPr marL="1636346" marR="0" indent="-366346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3000" b="0" i="0" u="none" strike="noStrike" cap="none" spc="0" baseline="0">
          <a:ln>
            <a:noFill/>
          </a:ln>
          <a:solidFill>
            <a:srgbClr val="5E7484"/>
          </a:solidFill>
          <a:uFillTx/>
          <a:latin typeface="+mn-lt"/>
          <a:ea typeface="+mn-ea"/>
          <a:cs typeface="+mn-cs"/>
          <a:sym typeface="Helvetica"/>
        </a:defRPr>
      </a:lvl3pPr>
      <a:lvl4pPr marL="2271346" marR="0" indent="-366346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3000" b="0" i="0" u="none" strike="noStrike" cap="none" spc="0" baseline="0">
          <a:ln>
            <a:noFill/>
          </a:ln>
          <a:solidFill>
            <a:srgbClr val="5E7484"/>
          </a:solidFill>
          <a:uFillTx/>
          <a:latin typeface="+mn-lt"/>
          <a:ea typeface="+mn-ea"/>
          <a:cs typeface="+mn-cs"/>
          <a:sym typeface="Helvetica"/>
        </a:defRPr>
      </a:lvl4pPr>
      <a:lvl5pPr marL="2906346" marR="0" indent="-366346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3000" b="0" i="0" u="none" strike="noStrike" cap="none" spc="0" baseline="0">
          <a:ln>
            <a:noFill/>
          </a:ln>
          <a:solidFill>
            <a:srgbClr val="5E7484"/>
          </a:solidFill>
          <a:uFillTx/>
          <a:latin typeface="+mn-lt"/>
          <a:ea typeface="+mn-ea"/>
          <a:cs typeface="+mn-cs"/>
          <a:sym typeface="Helvetica"/>
        </a:defRPr>
      </a:lvl5pPr>
      <a:lvl6pPr marL="3541346" marR="0" indent="-366346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3000" b="0" i="0" u="none" strike="noStrike" cap="none" spc="0" baseline="0">
          <a:ln>
            <a:noFill/>
          </a:ln>
          <a:solidFill>
            <a:srgbClr val="5E7484"/>
          </a:solidFill>
          <a:uFillTx/>
          <a:latin typeface="+mn-lt"/>
          <a:ea typeface="+mn-ea"/>
          <a:cs typeface="+mn-cs"/>
          <a:sym typeface="Helvetica"/>
        </a:defRPr>
      </a:lvl6pPr>
      <a:lvl7pPr marL="4176346" marR="0" indent="-366346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3000" b="0" i="0" u="none" strike="noStrike" cap="none" spc="0" baseline="0">
          <a:ln>
            <a:noFill/>
          </a:ln>
          <a:solidFill>
            <a:srgbClr val="5E7484"/>
          </a:solidFill>
          <a:uFillTx/>
          <a:latin typeface="+mn-lt"/>
          <a:ea typeface="+mn-ea"/>
          <a:cs typeface="+mn-cs"/>
          <a:sym typeface="Helvetica"/>
        </a:defRPr>
      </a:lvl7pPr>
      <a:lvl8pPr marL="4811346" marR="0" indent="-366346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3000" b="0" i="0" u="none" strike="noStrike" cap="none" spc="0" baseline="0">
          <a:ln>
            <a:noFill/>
          </a:ln>
          <a:solidFill>
            <a:srgbClr val="5E7484"/>
          </a:solidFill>
          <a:uFillTx/>
          <a:latin typeface="+mn-lt"/>
          <a:ea typeface="+mn-ea"/>
          <a:cs typeface="+mn-cs"/>
          <a:sym typeface="Helvetica"/>
        </a:defRPr>
      </a:lvl8pPr>
      <a:lvl9pPr marL="5446346" marR="0" indent="-366346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3000" b="0" i="0" u="none" strike="noStrike" cap="none" spc="0" baseline="0">
          <a:ln>
            <a:noFill/>
          </a:ln>
          <a:solidFill>
            <a:srgbClr val="5E7484"/>
          </a:solidFill>
          <a:uFillTx/>
          <a:latin typeface="+mn-lt"/>
          <a:ea typeface="+mn-ea"/>
          <a:cs typeface="+mn-cs"/>
          <a:sym typeface="Helvetica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abillion?utm_source=unsplash&amp;utm_medium=referral&amp;utm_content=creditCopyText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unsplash.com/s/photos/app?utm_source=unsplash&amp;utm_medium=referral&amp;utm_content=creditCopyText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mailto:info@4visit.net" TargetMode="External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Marcador de Posição da Imagem 10" descr="Uma imagem com pessoa&#10;&#10;Descrição gerada automaticamente">
            <a:extLst>
              <a:ext uri="{FF2B5EF4-FFF2-40B4-BE49-F238E27FC236}">
                <a16:creationId xmlns:a16="http://schemas.microsoft.com/office/drawing/2014/main" id="{4F525339-3E7E-43B4-8185-CA9ED4FA746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24" b="10624"/>
          <a:stretch>
            <a:fillRect/>
          </a:stretch>
        </p:blipFill>
        <p:spPr>
          <a:xfrm>
            <a:off x="0" y="0"/>
            <a:ext cx="24384000" cy="13716000"/>
          </a:xfrm>
        </p:spPr>
      </p:pic>
      <p:sp>
        <p:nvSpPr>
          <p:cNvPr id="165" name="Shape 165"/>
          <p:cNvSpPr/>
          <p:nvPr/>
        </p:nvSpPr>
        <p:spPr>
          <a:xfrm>
            <a:off x="1544504" y="2840907"/>
            <a:ext cx="20667517" cy="44114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r">
              <a:defRPr sz="14000" b="1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lang="pt-PT" dirty="0">
                <a:latin typeface="Montserrat" pitchFamily="2" charset="0"/>
              </a:rPr>
              <a:t>Plano de negócios</a:t>
            </a:r>
          </a:p>
          <a:p>
            <a:pPr algn="r">
              <a:defRPr sz="14000" b="1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lang="pt-PT" dirty="0">
                <a:solidFill>
                  <a:srgbClr val="08AEB5"/>
                </a:solidFill>
                <a:latin typeface="Montserrat" pitchFamily="2" charset="0"/>
              </a:rPr>
              <a:t>4visit</a:t>
            </a:r>
            <a:endParaRPr dirty="0">
              <a:solidFill>
                <a:srgbClr val="08AEB5"/>
              </a:solidFill>
              <a:latin typeface="Montserrat" pitchFamily="2" charset="0"/>
            </a:endParaRPr>
          </a:p>
        </p:txBody>
      </p:sp>
      <p:sp>
        <p:nvSpPr>
          <p:cNvPr id="166" name="Shape 166"/>
          <p:cNvSpPr/>
          <p:nvPr/>
        </p:nvSpPr>
        <p:spPr>
          <a:xfrm>
            <a:off x="10933115" y="11566227"/>
            <a:ext cx="11264302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spcBef>
                <a:spcPts val="4500"/>
              </a:spcBef>
              <a:defRPr sz="4000" b="1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rPr lang="pt-PT" dirty="0">
                <a:latin typeface="Montserrat" pitchFamily="2" charset="0"/>
              </a:rPr>
              <a:t>Empreendedorismo e Inovação 2021/2022</a:t>
            </a:r>
          </a:p>
        </p:txBody>
      </p:sp>
      <p:sp>
        <p:nvSpPr>
          <p:cNvPr id="167" name="Shape 167"/>
          <p:cNvSpPr/>
          <p:nvPr/>
        </p:nvSpPr>
        <p:spPr>
          <a:xfrm>
            <a:off x="22638629" y="3307308"/>
            <a:ext cx="1745953" cy="6830616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>
              <a:latin typeface="+mj-lt"/>
            </a:endParaRPr>
          </a:p>
        </p:txBody>
      </p:sp>
      <p:sp>
        <p:nvSpPr>
          <p:cNvPr id="168" name="Shape 168"/>
          <p:cNvSpPr/>
          <p:nvPr/>
        </p:nvSpPr>
        <p:spPr>
          <a:xfrm>
            <a:off x="558800" y="508000"/>
            <a:ext cx="23266399" cy="12603659"/>
          </a:xfrm>
          <a:prstGeom prst="rect">
            <a:avLst/>
          </a:prstGeom>
          <a:ln w="63500">
            <a:solidFill>
              <a:srgbClr val="FFFFFF">
                <a:alpha val="7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>
              <a:latin typeface="+mj-lt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62A7337F-1566-4DE6-AFD8-E52C952F88AD}"/>
              </a:ext>
            </a:extLst>
          </p:cNvPr>
          <p:cNvSpPr txBox="1"/>
          <p:nvPr/>
        </p:nvSpPr>
        <p:spPr>
          <a:xfrm>
            <a:off x="582" y="13272944"/>
            <a:ext cx="3194785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000" b="0" i="0" dirty="0">
                <a:solidFill>
                  <a:schemeClr val="accent4"/>
                </a:solidFill>
                <a:effectLst/>
                <a:latin typeface="-apple-system"/>
              </a:rPr>
              <a:t>Photo by </a:t>
            </a:r>
            <a:r>
              <a:rPr lang="en-US" sz="2000" b="0" i="0" dirty="0" err="1">
                <a:solidFill>
                  <a:schemeClr val="accent4"/>
                </a:solidFill>
                <a:effectLst/>
                <a:latin typeface="-apple-syste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abillion</a:t>
            </a:r>
            <a:r>
              <a:rPr lang="en-US" sz="2000" b="0" i="0" dirty="0">
                <a:solidFill>
                  <a:schemeClr val="accent4"/>
                </a:solidFill>
                <a:effectLst/>
                <a:latin typeface="-apple-system"/>
              </a:rPr>
              <a:t> on </a:t>
            </a:r>
            <a:r>
              <a:rPr lang="en-US" sz="2000" b="0" i="0" dirty="0" err="1">
                <a:solidFill>
                  <a:schemeClr val="accent4"/>
                </a:solidFill>
                <a:effectLst/>
                <a:latin typeface="-apple-syste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Unsplash</a:t>
            </a:r>
            <a:endParaRPr kumimoji="0" lang="pt-PT" sz="2000" b="0" i="0" u="none" strike="noStrike" cap="none" spc="0" normalizeH="0" baseline="0" dirty="0">
              <a:ln>
                <a:noFill/>
              </a:ln>
              <a:solidFill>
                <a:schemeClr val="accent4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442">
            <a:extLst>
              <a:ext uri="{FF2B5EF4-FFF2-40B4-BE49-F238E27FC236}">
                <a16:creationId xmlns:a16="http://schemas.microsoft.com/office/drawing/2014/main" id="{E8816864-4B88-44A6-AC92-823824A0C4BA}"/>
              </a:ext>
            </a:extLst>
          </p:cNvPr>
          <p:cNvSpPr/>
          <p:nvPr/>
        </p:nvSpPr>
        <p:spPr>
          <a:xfrm>
            <a:off x="1810280" y="2137595"/>
            <a:ext cx="14233284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l">
              <a:defRPr sz="10000" b="1" cap="all">
                <a:solidFill>
                  <a:srgbClr val="2A3538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lang="pt-PT" sz="6000" dirty="0">
                <a:latin typeface="Montserrat" pitchFamily="2" charset="0"/>
              </a:rPr>
              <a:t>Análise do </a:t>
            </a:r>
            <a:r>
              <a:rPr lang="pt-PT" sz="6000" dirty="0">
                <a:solidFill>
                  <a:srgbClr val="068C95"/>
                </a:solidFill>
                <a:latin typeface="Montserrat" pitchFamily="2" charset="0"/>
              </a:rPr>
              <a:t>meio envolvente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0D446AA1-BB7F-4071-ADFD-836CD32A467E}"/>
              </a:ext>
            </a:extLst>
          </p:cNvPr>
          <p:cNvSpPr txBox="1"/>
          <p:nvPr/>
        </p:nvSpPr>
        <p:spPr>
          <a:xfrm>
            <a:off x="852055" y="11929165"/>
            <a:ext cx="5133109" cy="872034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PT" sz="5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9E4C4545-0E12-49FD-BD0D-2FFAAF2FBA3A}"/>
              </a:ext>
            </a:extLst>
          </p:cNvPr>
          <p:cNvSpPr txBox="1"/>
          <p:nvPr/>
        </p:nvSpPr>
        <p:spPr>
          <a:xfrm>
            <a:off x="1617745" y="4098082"/>
            <a:ext cx="21000208" cy="379591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pt-PT" sz="3000" b="0" i="0" u="none" strike="noStrike" cap="none" spc="0" normalizeH="0" baseline="0" dirty="0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ffectLst/>
                <a:uFillTx/>
                <a:latin typeface="Montserrat" pitchFamily="2" charset="0"/>
                <a:sym typeface="Helvetica Light"/>
              </a:rPr>
              <a:t>O jornal </a:t>
            </a:r>
            <a:r>
              <a:rPr kumimoji="0" lang="pt-PT" sz="3000" b="1" i="1" u="none" strike="noStrike" cap="none" spc="0" normalizeH="0" baseline="0" dirty="0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ffectLst/>
                <a:uFillTx/>
                <a:latin typeface="Montserrat" pitchFamily="2" charset="0"/>
                <a:sym typeface="Helvetica Light"/>
              </a:rPr>
              <a:t>Dinheiro Vivo </a:t>
            </a:r>
            <a:r>
              <a:rPr kumimoji="0" lang="pt-PT" sz="3000" b="0" i="0" u="none" strike="noStrike" cap="none" spc="0" normalizeH="0" baseline="0" dirty="0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ffectLst/>
                <a:uFillTx/>
                <a:latin typeface="Montserrat" pitchFamily="2" charset="0"/>
                <a:sym typeface="Helvetica Light"/>
              </a:rPr>
              <a:t>destaca que das 2,627 milhões de dormidas , 213,2 mil correspondem a </a:t>
            </a:r>
            <a:r>
              <a:rPr kumimoji="0" lang="pt-PT" sz="30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ffectLst/>
                <a:uFillTx/>
                <a:latin typeface="Montserrat" pitchFamily="2" charset="0"/>
                <a:sym typeface="Helvetica Light"/>
              </a:rPr>
              <a:t>zonas de turismo rural.</a:t>
            </a:r>
          </a:p>
          <a:p>
            <a:pPr marL="0" marR="0" indent="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pt-PT" sz="3000" b="1" dirty="0">
              <a:solidFill>
                <a:schemeClr val="accent3">
                  <a:lumMod val="50000"/>
                </a:schemeClr>
              </a:solidFill>
              <a:latin typeface="Montserrat" pitchFamily="2" charset="0"/>
            </a:endParaRPr>
          </a:p>
          <a:p>
            <a:pPr marL="0" marR="0" indent="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pt-PT" sz="3000" i="0" u="none" strike="noStrike" cap="none" spc="0" normalizeH="0" baseline="0" dirty="0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ffectLst/>
                <a:uFillTx/>
                <a:latin typeface="Montserrat" pitchFamily="2" charset="0"/>
                <a:sym typeface="Helvetica Light"/>
              </a:rPr>
              <a:t>O turismo rural </a:t>
            </a:r>
            <a:r>
              <a:rPr kumimoji="0" lang="pt-PT" sz="30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ffectLst/>
                <a:uFillTx/>
                <a:latin typeface="Montserrat" pitchFamily="2" charset="0"/>
                <a:sym typeface="Helvetica Light"/>
              </a:rPr>
              <a:t>prevalece</a:t>
            </a:r>
            <a:r>
              <a:rPr kumimoji="0" lang="pt-PT" sz="3000" i="0" u="none" strike="noStrike" cap="none" spc="0" normalizeH="0" baseline="0" dirty="0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ffectLst/>
                <a:uFillTx/>
                <a:latin typeface="Montserrat" pitchFamily="2" charset="0"/>
                <a:sym typeface="Helvetica Light"/>
              </a:rPr>
              <a:t> pois, dá oportunidade de abrir novos horizontes, isto devido a </a:t>
            </a:r>
            <a:r>
              <a:rPr kumimoji="0" lang="pt-PT" sz="30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ffectLst/>
                <a:uFillTx/>
                <a:latin typeface="Montserrat" pitchFamily="2" charset="0"/>
                <a:sym typeface="Helvetica Light"/>
              </a:rPr>
              <a:t>massificação em zonas urbanas</a:t>
            </a:r>
            <a:r>
              <a:rPr kumimoji="0" lang="pt-PT" sz="3000" i="0" u="none" strike="noStrike" cap="none" spc="0" normalizeH="0" baseline="0" dirty="0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ffectLst/>
                <a:uFillTx/>
                <a:latin typeface="Montserrat" pitchFamily="2" charset="0"/>
                <a:sym typeface="Helvetica Light"/>
              </a:rPr>
              <a:t>.</a:t>
            </a:r>
          </a:p>
          <a:p>
            <a:pPr marL="0" marR="0" indent="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PT" sz="3000" i="0" u="none" strike="noStrike" cap="none" spc="0" normalizeH="0" baseline="0" dirty="0">
              <a:ln>
                <a:noFill/>
              </a:ln>
              <a:solidFill>
                <a:schemeClr val="accent3">
                  <a:lumMod val="50000"/>
                </a:schemeClr>
              </a:solidFill>
              <a:effectLst/>
              <a:uFillTx/>
              <a:latin typeface="Montserrat" pitchFamily="2" charset="0"/>
              <a:sym typeface="Helvetica Light"/>
            </a:endParaRPr>
          </a:p>
          <a:p>
            <a:pPr marL="0" marR="0" indent="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pt-PT" sz="3000" dirty="0">
                <a:solidFill>
                  <a:schemeClr val="accent3">
                    <a:lumMod val="50000"/>
                  </a:schemeClr>
                </a:solidFill>
                <a:latin typeface="Montserrat" pitchFamily="2" charset="0"/>
              </a:rPr>
              <a:t>A plataforma não vai ser limitada geograficamente, dispersando-se num maior número de regiões do país  atingindo maior público-alvo.</a:t>
            </a:r>
            <a:endParaRPr kumimoji="0" lang="pt-PT" sz="3000" i="0" u="none" strike="noStrike" cap="none" spc="0" normalizeH="0" baseline="0" dirty="0">
              <a:ln>
                <a:noFill/>
              </a:ln>
              <a:solidFill>
                <a:schemeClr val="accent3">
                  <a:lumMod val="50000"/>
                </a:schemeClr>
              </a:solidFill>
              <a:effectLst/>
              <a:uFillTx/>
              <a:latin typeface="Montserrat" pitchFamily="2" charset="0"/>
              <a:sym typeface="Helvetica Light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03D36950-206A-4623-AF4F-844D188BE76F}"/>
              </a:ext>
            </a:extLst>
          </p:cNvPr>
          <p:cNvSpPr txBox="1"/>
          <p:nvPr/>
        </p:nvSpPr>
        <p:spPr>
          <a:xfrm>
            <a:off x="18419058" y="11914250"/>
            <a:ext cx="5068957" cy="874643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PT" sz="5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7654190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442">
            <a:extLst>
              <a:ext uri="{FF2B5EF4-FFF2-40B4-BE49-F238E27FC236}">
                <a16:creationId xmlns:a16="http://schemas.microsoft.com/office/drawing/2014/main" id="{E8816864-4B88-44A6-AC92-823824A0C4BA}"/>
              </a:ext>
            </a:extLst>
          </p:cNvPr>
          <p:cNvSpPr/>
          <p:nvPr/>
        </p:nvSpPr>
        <p:spPr>
          <a:xfrm>
            <a:off x="1810280" y="2137595"/>
            <a:ext cx="14233284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l">
              <a:defRPr sz="10000" b="1" cap="all">
                <a:solidFill>
                  <a:srgbClr val="2A3538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lang="pt-PT" sz="6000" dirty="0">
                <a:latin typeface="Montserrat" pitchFamily="2" charset="0"/>
              </a:rPr>
              <a:t>Análise do </a:t>
            </a:r>
            <a:r>
              <a:rPr lang="pt-PT" sz="6000" dirty="0">
                <a:solidFill>
                  <a:srgbClr val="068C95"/>
                </a:solidFill>
                <a:latin typeface="Montserrat" pitchFamily="2" charset="0"/>
              </a:rPr>
              <a:t>meio envolvente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0D446AA1-BB7F-4071-ADFD-836CD32A467E}"/>
              </a:ext>
            </a:extLst>
          </p:cNvPr>
          <p:cNvSpPr txBox="1"/>
          <p:nvPr/>
        </p:nvSpPr>
        <p:spPr>
          <a:xfrm>
            <a:off x="852055" y="11929165"/>
            <a:ext cx="5133109" cy="872034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PT" sz="5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EC3033B5-4269-4A19-A9B8-D1577390023C}"/>
              </a:ext>
            </a:extLst>
          </p:cNvPr>
          <p:cNvSpPr txBox="1"/>
          <p:nvPr/>
        </p:nvSpPr>
        <p:spPr>
          <a:xfrm>
            <a:off x="1788163" y="3861863"/>
            <a:ext cx="20807673" cy="88742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just"/>
            <a:r>
              <a:rPr lang="pt-PT" sz="3000" dirty="0">
                <a:solidFill>
                  <a:schemeClr val="accent3">
                    <a:lumMod val="50000"/>
                  </a:schemeClr>
                </a:solidFill>
                <a:effectLst/>
                <a:latin typeface="Montserrat" pitchFamily="2" charset="0"/>
                <a:ea typeface="Calibri" panose="020F0502020204030204" pitchFamily="34" charset="0"/>
              </a:rPr>
              <a:t>O </a:t>
            </a:r>
            <a:r>
              <a:rPr lang="pt-PT" sz="3000" b="1" dirty="0">
                <a:solidFill>
                  <a:schemeClr val="accent3">
                    <a:lumMod val="50000"/>
                  </a:schemeClr>
                </a:solidFill>
                <a:effectLst/>
                <a:latin typeface="Montserrat" pitchFamily="2" charset="0"/>
                <a:ea typeface="Calibri" panose="020F0502020204030204" pitchFamily="34" charset="0"/>
              </a:rPr>
              <a:t>IPDT</a:t>
            </a:r>
            <a:r>
              <a:rPr lang="pt-PT" sz="3000" dirty="0">
                <a:solidFill>
                  <a:schemeClr val="accent3">
                    <a:lumMod val="50000"/>
                  </a:schemeClr>
                </a:solidFill>
                <a:effectLst/>
                <a:latin typeface="Montserrat" pitchFamily="2" charset="0"/>
                <a:ea typeface="Calibri" panose="020F0502020204030204" pitchFamily="34" charset="0"/>
              </a:rPr>
              <a:t> diz: “</a:t>
            </a:r>
            <a:r>
              <a:rPr lang="pt-PT" sz="3000" i="1" dirty="0">
                <a:solidFill>
                  <a:schemeClr val="accent3">
                    <a:lumMod val="50000"/>
                  </a:schemeClr>
                </a:solidFill>
                <a:effectLst/>
                <a:latin typeface="Montserrat" pitchFamily="2" charset="0"/>
                <a:ea typeface="Calibri" panose="020F0502020204030204" pitchFamily="34" charset="0"/>
              </a:rPr>
              <a:t>O mundo digital altera-se diariamente e influencia diretamente os domínios da política, da economia e da sociedade. A presença digital representa uma grande oportunidade para qualquer negócio</a:t>
            </a:r>
            <a:r>
              <a:rPr lang="pt-PT" sz="3000" dirty="0">
                <a:solidFill>
                  <a:schemeClr val="accent3">
                    <a:lumMod val="50000"/>
                  </a:schemeClr>
                </a:solidFill>
                <a:effectLst/>
                <a:latin typeface="Montserrat" pitchFamily="2" charset="0"/>
                <a:ea typeface="Calibri" panose="020F0502020204030204" pitchFamily="34" charset="0"/>
              </a:rPr>
              <a:t>.”</a:t>
            </a:r>
          </a:p>
          <a:p>
            <a:pPr algn="just"/>
            <a:endParaRPr lang="pt-PT" sz="3000" dirty="0">
              <a:solidFill>
                <a:schemeClr val="accent3">
                  <a:lumMod val="50000"/>
                </a:schemeClr>
              </a:solidFill>
              <a:latin typeface="Montserrat" pitchFamily="2" charset="0"/>
              <a:ea typeface="Arial" panose="020B0604020202020204" pitchFamily="34" charset="0"/>
            </a:endParaRPr>
          </a:p>
          <a:p>
            <a:pPr algn="just"/>
            <a:r>
              <a:rPr lang="pt-PT" sz="3000" dirty="0">
                <a:solidFill>
                  <a:schemeClr val="accent3">
                    <a:lumMod val="50000"/>
                  </a:schemeClr>
                </a:solidFill>
                <a:effectLst/>
                <a:latin typeface="Montserrat" pitchFamily="2" charset="0"/>
                <a:ea typeface="Calibri" panose="020F0502020204030204" pitchFamily="34" charset="0"/>
              </a:rPr>
              <a:t>Segundo o </a:t>
            </a:r>
            <a:r>
              <a:rPr lang="pt-PT" sz="3000" b="1" dirty="0">
                <a:solidFill>
                  <a:schemeClr val="accent3">
                    <a:lumMod val="50000"/>
                  </a:schemeClr>
                </a:solidFill>
                <a:effectLst/>
                <a:latin typeface="Montserrat" pitchFamily="2" charset="0"/>
                <a:ea typeface="Calibri" panose="020F0502020204030204" pitchFamily="34" charset="0"/>
              </a:rPr>
              <a:t>Inquérito à utilização de TIC</a:t>
            </a:r>
            <a:r>
              <a:rPr lang="pt-PT" sz="3000" dirty="0">
                <a:solidFill>
                  <a:schemeClr val="accent3">
                    <a:lumMod val="50000"/>
                  </a:schemeClr>
                </a:solidFill>
                <a:effectLst/>
                <a:latin typeface="Montserrat" pitchFamily="2" charset="0"/>
                <a:ea typeface="Calibri" panose="020F0502020204030204" pitchFamily="34" charset="0"/>
              </a:rPr>
              <a:t> nas famílias, feito pela </a:t>
            </a:r>
            <a:r>
              <a:rPr lang="pt-PT" sz="3000" b="1" dirty="0">
                <a:solidFill>
                  <a:schemeClr val="accent3">
                    <a:lumMod val="50000"/>
                  </a:schemeClr>
                </a:solidFill>
                <a:effectLst/>
                <a:latin typeface="Montserrat" pitchFamily="2" charset="0"/>
                <a:ea typeface="Calibri" panose="020F0502020204030204" pitchFamily="34" charset="0"/>
              </a:rPr>
              <a:t>INE</a:t>
            </a:r>
            <a:r>
              <a:rPr lang="pt-PT" sz="3000" dirty="0">
                <a:solidFill>
                  <a:schemeClr val="accent3">
                    <a:lumMod val="50000"/>
                  </a:schemeClr>
                </a:solidFill>
                <a:effectLst/>
                <a:latin typeface="Montserrat" pitchFamily="2" charset="0"/>
                <a:ea typeface="Calibri" panose="020F0502020204030204" pitchFamily="34" charset="0"/>
              </a:rPr>
              <a:t>, em 2020, cerca de </a:t>
            </a:r>
            <a:r>
              <a:rPr lang="pt-PT" sz="3000" b="1" dirty="0">
                <a:solidFill>
                  <a:schemeClr val="accent3">
                    <a:lumMod val="50000"/>
                  </a:schemeClr>
                </a:solidFill>
                <a:effectLst/>
                <a:latin typeface="Montserrat" pitchFamily="2" charset="0"/>
                <a:ea typeface="Calibri" panose="020F0502020204030204" pitchFamily="34" charset="0"/>
              </a:rPr>
              <a:t>84,5%</a:t>
            </a:r>
            <a:r>
              <a:rPr lang="pt-PT" sz="3000" dirty="0">
                <a:solidFill>
                  <a:schemeClr val="accent3">
                    <a:lumMod val="50000"/>
                  </a:schemeClr>
                </a:solidFill>
                <a:effectLst/>
                <a:latin typeface="Montserrat" pitchFamily="2" charset="0"/>
                <a:ea typeface="Calibri" panose="020F0502020204030204" pitchFamily="34" charset="0"/>
              </a:rPr>
              <a:t> dos agregados familiares em Portugal </a:t>
            </a:r>
            <a:r>
              <a:rPr lang="pt-PT" sz="3000" b="1" dirty="0">
                <a:solidFill>
                  <a:schemeClr val="accent3">
                    <a:lumMod val="50000"/>
                  </a:schemeClr>
                </a:solidFill>
                <a:effectLst/>
                <a:latin typeface="Montserrat" pitchFamily="2" charset="0"/>
                <a:ea typeface="Calibri" panose="020F0502020204030204" pitchFamily="34" charset="0"/>
              </a:rPr>
              <a:t>têm ligação à Internet</a:t>
            </a:r>
            <a:r>
              <a:rPr lang="pt-PT" sz="3000" dirty="0">
                <a:solidFill>
                  <a:schemeClr val="accent3">
                    <a:lumMod val="50000"/>
                  </a:schemeClr>
                </a:solidFill>
                <a:effectLst/>
                <a:latin typeface="Montserrat" pitchFamily="2" charset="0"/>
                <a:ea typeface="Calibri" panose="020F0502020204030204" pitchFamily="34" charset="0"/>
              </a:rPr>
              <a:t>, dos 89,9% inquiridos utilizaram esse serviço para troca de mensagens instantâneas (via WhatsApp, Messenger, etc.), 87% pesquisaram informação referente a produtos e serviços e 80,2% para navegar em redes sociais.</a:t>
            </a:r>
            <a:endParaRPr lang="pt-PT" sz="3000" dirty="0">
              <a:solidFill>
                <a:schemeClr val="accent3">
                  <a:lumMod val="50000"/>
                </a:schemeClr>
              </a:solidFill>
              <a:effectLst/>
              <a:latin typeface="Montserrat" pitchFamily="2" charset="0"/>
              <a:ea typeface="Arial" panose="020B0604020202020204" pitchFamily="34" charset="0"/>
            </a:endParaRPr>
          </a:p>
          <a:p>
            <a:pPr algn="just"/>
            <a:endParaRPr lang="pt-PT" sz="3000" dirty="0">
              <a:solidFill>
                <a:schemeClr val="accent3">
                  <a:lumMod val="50000"/>
                </a:schemeClr>
              </a:solidFill>
              <a:latin typeface="Montserrat" pitchFamily="2" charset="0"/>
              <a:ea typeface="Arial" panose="020B0604020202020204" pitchFamily="34" charset="0"/>
            </a:endParaRPr>
          </a:p>
          <a:p>
            <a:pPr algn="just"/>
            <a:r>
              <a:rPr lang="pt-PT" sz="3000" dirty="0">
                <a:solidFill>
                  <a:schemeClr val="accent3">
                    <a:lumMod val="50000"/>
                  </a:schemeClr>
                </a:solidFill>
                <a:effectLst/>
                <a:latin typeface="Montserrat" pitchFamily="2" charset="0"/>
                <a:ea typeface="Calibri" panose="020F0502020204030204" pitchFamily="34" charset="0"/>
              </a:rPr>
              <a:t>As </a:t>
            </a:r>
            <a:r>
              <a:rPr lang="pt-PT" sz="3000" b="1" dirty="0">
                <a:solidFill>
                  <a:schemeClr val="accent3">
                    <a:lumMod val="50000"/>
                  </a:schemeClr>
                </a:solidFill>
                <a:effectLst/>
                <a:latin typeface="Montserrat" pitchFamily="2" charset="0"/>
                <a:ea typeface="Calibri" panose="020F0502020204030204" pitchFamily="34" charset="0"/>
              </a:rPr>
              <a:t>vendas de bens e serviços </a:t>
            </a:r>
            <a:r>
              <a:rPr lang="pt-PT" sz="3000" dirty="0">
                <a:solidFill>
                  <a:schemeClr val="accent3">
                    <a:lumMod val="50000"/>
                  </a:schemeClr>
                </a:solidFill>
                <a:effectLst/>
                <a:latin typeface="Montserrat" pitchFamily="2" charset="0"/>
                <a:ea typeface="Calibri" panose="020F0502020204030204" pitchFamily="34" charset="0"/>
              </a:rPr>
              <a:t>através do comércio eletrónico representaram </a:t>
            </a:r>
            <a:r>
              <a:rPr lang="pt-PT" sz="3000" b="1" dirty="0">
                <a:solidFill>
                  <a:schemeClr val="accent3">
                    <a:lumMod val="50000"/>
                  </a:schemeClr>
                </a:solidFill>
                <a:effectLst/>
                <a:latin typeface="Montserrat" pitchFamily="2" charset="0"/>
                <a:ea typeface="Calibri" panose="020F0502020204030204" pitchFamily="34" charset="0"/>
              </a:rPr>
              <a:t>17,0% </a:t>
            </a:r>
            <a:r>
              <a:rPr lang="pt-PT" sz="3000" dirty="0">
                <a:solidFill>
                  <a:schemeClr val="accent3">
                    <a:lumMod val="50000"/>
                  </a:schemeClr>
                </a:solidFill>
                <a:effectLst/>
                <a:latin typeface="Montserrat" pitchFamily="2" charset="0"/>
                <a:ea typeface="Calibri" panose="020F0502020204030204" pitchFamily="34" charset="0"/>
              </a:rPr>
              <a:t>do total do volume de negócios em 2020.</a:t>
            </a:r>
            <a:endParaRPr lang="pt-PT" sz="3000" dirty="0">
              <a:solidFill>
                <a:schemeClr val="accent3">
                  <a:lumMod val="50000"/>
                </a:schemeClr>
              </a:solidFill>
              <a:effectLst/>
              <a:latin typeface="Montserrat" pitchFamily="2" charset="0"/>
              <a:ea typeface="Arial" panose="020B0604020202020204" pitchFamily="34" charset="0"/>
            </a:endParaRPr>
          </a:p>
          <a:p>
            <a:pPr marL="0" marR="0" indent="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PT" sz="5000" b="0" i="0" u="none" strike="noStrike" cap="none" spc="0" normalizeH="0" baseline="0" dirty="0">
              <a:ln>
                <a:noFill/>
              </a:ln>
              <a:solidFill>
                <a:schemeClr val="accent3">
                  <a:lumMod val="50000"/>
                </a:schemeClr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  <a:p>
            <a:pPr algn="just"/>
            <a:r>
              <a:rPr lang="pt-PT" sz="3000" dirty="0">
                <a:solidFill>
                  <a:schemeClr val="accent3">
                    <a:lumMod val="50000"/>
                  </a:schemeClr>
                </a:solidFill>
                <a:effectLst/>
                <a:latin typeface="Montserrat" pitchFamily="2" charset="0"/>
                <a:ea typeface="Calibri" panose="020F0502020204030204" pitchFamily="34" charset="0"/>
              </a:rPr>
              <a:t>.Os estudos também mostram a importância do desenvolvimento do marketing digital, o que se justifica pelo facto de </a:t>
            </a:r>
            <a:r>
              <a:rPr lang="pt-PT" sz="3000" b="1" dirty="0">
                <a:solidFill>
                  <a:schemeClr val="accent3">
                    <a:lumMod val="50000"/>
                  </a:schemeClr>
                </a:solidFill>
                <a:effectLst/>
                <a:latin typeface="Montserrat" pitchFamily="2" charset="0"/>
                <a:ea typeface="Calibri" panose="020F0502020204030204" pitchFamily="34" charset="0"/>
              </a:rPr>
              <a:t>80% </a:t>
            </a:r>
            <a:r>
              <a:rPr lang="pt-PT" sz="3000" dirty="0">
                <a:solidFill>
                  <a:schemeClr val="accent3">
                    <a:lumMod val="50000"/>
                  </a:schemeClr>
                </a:solidFill>
                <a:effectLst/>
                <a:latin typeface="Montserrat" pitchFamily="2" charset="0"/>
                <a:ea typeface="Calibri" panose="020F0502020204030204" pitchFamily="34" charset="0"/>
              </a:rPr>
              <a:t>dos municípios portugueses </a:t>
            </a:r>
            <a:r>
              <a:rPr lang="pt-PT" sz="3000" b="1" dirty="0">
                <a:solidFill>
                  <a:schemeClr val="accent3">
                    <a:lumMod val="50000"/>
                  </a:schemeClr>
                </a:solidFill>
                <a:effectLst/>
                <a:latin typeface="Montserrat" pitchFamily="2" charset="0"/>
                <a:ea typeface="Calibri" panose="020F0502020204030204" pitchFamily="34" charset="0"/>
              </a:rPr>
              <a:t>não</a:t>
            </a:r>
            <a:r>
              <a:rPr lang="pt-PT" sz="3000" dirty="0">
                <a:solidFill>
                  <a:schemeClr val="accent3">
                    <a:lumMod val="50000"/>
                  </a:schemeClr>
                </a:solidFill>
                <a:effectLst/>
                <a:latin typeface="Montserrat" pitchFamily="2" charset="0"/>
                <a:ea typeface="Calibri" panose="020F0502020204030204" pitchFamily="34" charset="0"/>
              </a:rPr>
              <a:t> possuírem </a:t>
            </a:r>
            <a:r>
              <a:rPr lang="pt-PT" sz="3000" b="1" dirty="0">
                <a:solidFill>
                  <a:schemeClr val="accent3">
                    <a:lumMod val="50000"/>
                  </a:schemeClr>
                </a:solidFill>
                <a:effectLst/>
                <a:latin typeface="Montserrat" pitchFamily="2" charset="0"/>
                <a:ea typeface="Calibri" panose="020F0502020204030204" pitchFamily="34" charset="0"/>
              </a:rPr>
              <a:t>website</a:t>
            </a:r>
            <a:r>
              <a:rPr lang="pt-PT" sz="3000" dirty="0">
                <a:solidFill>
                  <a:schemeClr val="accent3">
                    <a:lumMod val="50000"/>
                  </a:schemeClr>
                </a:solidFill>
                <a:effectLst/>
                <a:latin typeface="Montserrat" pitchFamily="2" charset="0"/>
                <a:ea typeface="Calibri" panose="020F0502020204030204" pitchFamily="34" charset="0"/>
              </a:rPr>
              <a:t> para turismo (dados recolhidos na segunda metade de 2019).</a:t>
            </a:r>
            <a:endParaRPr lang="pt-PT" sz="3000" dirty="0">
              <a:solidFill>
                <a:schemeClr val="accent3">
                  <a:lumMod val="50000"/>
                </a:schemeClr>
              </a:solidFill>
              <a:effectLst/>
              <a:latin typeface="Montserrat" pitchFamily="2" charset="0"/>
              <a:ea typeface="Arial" panose="020B0604020202020204" pitchFamily="34" charset="0"/>
            </a:endParaRPr>
          </a:p>
          <a:p>
            <a:pPr marL="0" marR="0" indent="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PT" sz="5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  <a:p>
            <a:pPr marL="0" marR="0" indent="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PT" sz="5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A976CEB3-7A6F-4B26-B41C-C05B1DCA5E83}"/>
              </a:ext>
            </a:extLst>
          </p:cNvPr>
          <p:cNvSpPr txBox="1"/>
          <p:nvPr/>
        </p:nvSpPr>
        <p:spPr>
          <a:xfrm>
            <a:off x="18419058" y="11914250"/>
            <a:ext cx="5068957" cy="874643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PT" sz="5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9981398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Marcador de Posição da Imagem 10" descr="Uma imagem com texto, eletrónica, preto, fechar&#10;&#10;Descrição gerada automaticamente">
            <a:extLst>
              <a:ext uri="{FF2B5EF4-FFF2-40B4-BE49-F238E27FC236}">
                <a16:creationId xmlns:a16="http://schemas.microsoft.com/office/drawing/2014/main" id="{88A6437F-F98E-417B-8C66-488373A4702B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96" r="28696"/>
          <a:stretch>
            <a:fillRect/>
          </a:stretch>
        </p:blipFill>
        <p:spPr>
          <a:xfrm>
            <a:off x="18259425" y="3775075"/>
            <a:ext cx="3498850" cy="6165850"/>
          </a:xfrm>
        </p:spPr>
      </p:pic>
      <p:sp>
        <p:nvSpPr>
          <p:cNvPr id="657" name="Shape 657"/>
          <p:cNvSpPr/>
          <p:nvPr/>
        </p:nvSpPr>
        <p:spPr>
          <a:xfrm>
            <a:off x="1393494" y="946778"/>
            <a:ext cx="13368234" cy="37959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l">
              <a:defRPr sz="10000" b="1" cap="all">
                <a:solidFill>
                  <a:srgbClr val="068D95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lang="pt-PT" sz="8000" dirty="0">
                <a:solidFill>
                  <a:schemeClr val="accent2"/>
                </a:solidFill>
                <a:latin typeface="Montserrat" pitchFamily="2" charset="0"/>
              </a:rPr>
              <a:t>Soluções de posicionamento online</a:t>
            </a:r>
            <a:endParaRPr sz="8000" dirty="0">
              <a:solidFill>
                <a:schemeClr val="accent2"/>
              </a:solidFill>
              <a:latin typeface="Montserrat" pitchFamily="2" charset="0"/>
            </a:endParaRPr>
          </a:p>
        </p:txBody>
      </p:sp>
      <p:pic>
        <p:nvPicPr>
          <p:cNvPr id="669" name="Phone_gol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79561" y="2466008"/>
            <a:ext cx="4658577" cy="8783983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D1378ED3-ACA4-41C9-8A9C-51472E2AE205}"/>
              </a:ext>
            </a:extLst>
          </p:cNvPr>
          <p:cNvSpPr txBox="1"/>
          <p:nvPr/>
        </p:nvSpPr>
        <p:spPr>
          <a:xfrm>
            <a:off x="1123443" y="5257407"/>
            <a:ext cx="15161038" cy="545174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457200" lvl="0" indent="-45720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pt-PT" sz="3200" dirty="0">
                <a:solidFill>
                  <a:schemeClr val="accent3">
                    <a:lumMod val="50000"/>
                  </a:schemeClr>
                </a:solidFill>
                <a:effectLst/>
                <a:latin typeface="Montserrat" pitchFamily="2" charset="0"/>
                <a:ea typeface="Calibri" panose="020F0502020204030204" pitchFamily="34" charset="0"/>
              </a:rPr>
              <a:t>Ter uma app para turismo adaptado a todos os dispositivos – apresentar um meio fácil de aceder por via telemóvel ou pelo computador.</a:t>
            </a:r>
            <a:endParaRPr lang="pt-PT" sz="3200" dirty="0">
              <a:solidFill>
                <a:schemeClr val="accent3">
                  <a:lumMod val="50000"/>
                </a:schemeClr>
              </a:solidFill>
              <a:effectLst/>
              <a:latin typeface="Montserrat" pitchFamily="2" charset="0"/>
              <a:ea typeface="Arial" panose="020B0604020202020204" pitchFamily="34" charset="0"/>
            </a:endParaRPr>
          </a:p>
          <a:p>
            <a:pPr marL="457200" lvl="0" indent="-45720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pt-PT" sz="3200" dirty="0">
                <a:solidFill>
                  <a:schemeClr val="accent3">
                    <a:lumMod val="50000"/>
                  </a:schemeClr>
                </a:solidFill>
                <a:effectLst/>
                <a:latin typeface="Montserrat" pitchFamily="2" charset="0"/>
                <a:ea typeface="Calibri" panose="020F0502020204030204" pitchFamily="34" charset="0"/>
              </a:rPr>
              <a:t>Presença Omni-canal – estar presente em diferentes canais que permitam fácil divulgação da informação.</a:t>
            </a:r>
            <a:endParaRPr lang="pt-PT" sz="3200" dirty="0">
              <a:solidFill>
                <a:schemeClr val="accent3">
                  <a:lumMod val="50000"/>
                </a:schemeClr>
              </a:solidFill>
              <a:latin typeface="Montserrat" pitchFamily="2" charset="0"/>
              <a:ea typeface="Calibri" panose="020F0502020204030204" pitchFamily="34" charset="0"/>
            </a:endParaRPr>
          </a:p>
          <a:p>
            <a:pPr marL="457200" lvl="0" indent="-45720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pt-PT" sz="3200" dirty="0">
                <a:solidFill>
                  <a:schemeClr val="accent3">
                    <a:lumMod val="50000"/>
                  </a:schemeClr>
                </a:solidFill>
                <a:effectLst/>
                <a:latin typeface="Montserrat" pitchFamily="2" charset="0"/>
                <a:ea typeface="Calibri" panose="020F0502020204030204" pitchFamily="34" charset="0"/>
              </a:rPr>
              <a:t>Comunicação de proximidade em tempo real – constante atualização dos dados e serviço de apoio em permanência.</a:t>
            </a:r>
            <a:endParaRPr lang="pt-PT" sz="3200" dirty="0">
              <a:solidFill>
                <a:schemeClr val="accent3">
                  <a:lumMod val="50000"/>
                </a:schemeClr>
              </a:solidFill>
              <a:effectLst/>
              <a:latin typeface="Montserrat" pitchFamily="2" charset="0"/>
              <a:ea typeface="Arial" panose="020B0604020202020204" pitchFamily="34" charset="0"/>
            </a:endParaRP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PT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Montserrat" pitchFamily="2" charset="0"/>
              <a:sym typeface="Helvetica Light"/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6871B7A6-830C-499E-8EA4-7273E35F7F9A}"/>
              </a:ext>
            </a:extLst>
          </p:cNvPr>
          <p:cNvSpPr txBox="1"/>
          <p:nvPr/>
        </p:nvSpPr>
        <p:spPr>
          <a:xfrm>
            <a:off x="852055" y="11929165"/>
            <a:ext cx="5133109" cy="872034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PT" sz="5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3EAADC95-E3E4-4393-B277-232392ECDE72}"/>
              </a:ext>
            </a:extLst>
          </p:cNvPr>
          <p:cNvSpPr txBox="1"/>
          <p:nvPr/>
        </p:nvSpPr>
        <p:spPr>
          <a:xfrm>
            <a:off x="18419058" y="11914250"/>
            <a:ext cx="5068957" cy="874643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PT" sz="5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/>
          <p:nvPr/>
        </p:nvSpPr>
        <p:spPr>
          <a:xfrm>
            <a:off x="1393493" y="1500775"/>
            <a:ext cx="10946908" cy="268791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10000" b="1" cap="all">
                <a:solidFill>
                  <a:srgbClr val="2A3538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lang="pt-PT" sz="8000" dirty="0">
                <a:latin typeface="Montserrat" pitchFamily="2" charset="0"/>
              </a:rPr>
              <a:t>4 Visit</a:t>
            </a:r>
            <a:endParaRPr sz="8000" dirty="0">
              <a:latin typeface="Montserrat" pitchFamily="2" charset="0"/>
            </a:endParaRPr>
          </a:p>
          <a:p>
            <a:pPr algn="l">
              <a:defRPr sz="10000" b="1" cap="all">
                <a:solidFill>
                  <a:srgbClr val="068D95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lang="pt-PT" sz="8800" dirty="0">
                <a:solidFill>
                  <a:schemeClr val="accent2"/>
                </a:solidFill>
                <a:latin typeface="Montserrat" pitchFamily="2" charset="0"/>
              </a:rPr>
              <a:t>Funcionamento</a:t>
            </a:r>
          </a:p>
        </p:txBody>
      </p:sp>
      <p:grpSp>
        <p:nvGrpSpPr>
          <p:cNvPr id="189" name="Group 189"/>
          <p:cNvGrpSpPr/>
          <p:nvPr/>
        </p:nvGrpSpPr>
        <p:grpSpPr>
          <a:xfrm>
            <a:off x="3764145" y="5804985"/>
            <a:ext cx="7143250" cy="4152224"/>
            <a:chOff x="0" y="0"/>
            <a:chExt cx="7143249" cy="4152222"/>
          </a:xfrm>
        </p:grpSpPr>
        <p:sp>
          <p:nvSpPr>
            <p:cNvPr id="182" name="Shape 182"/>
            <p:cNvSpPr/>
            <p:nvPr/>
          </p:nvSpPr>
          <p:spPr>
            <a:xfrm>
              <a:off x="1011690" y="135740"/>
              <a:ext cx="6131559" cy="401648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spAutoFit/>
            </a:bodyPr>
            <a:lstStyle/>
            <a:p>
              <a:pPr algn="l">
                <a:spcBef>
                  <a:spcPts val="5900"/>
                </a:spcBef>
                <a:defRPr sz="3000">
                  <a:solidFill>
                    <a:srgbClr val="5E7484"/>
                  </a:solidFill>
                  <a:latin typeface="+mn-lt"/>
                  <a:ea typeface="+mn-ea"/>
                  <a:cs typeface="+mn-cs"/>
                  <a:sym typeface="Helvetica"/>
                </a:defRPr>
              </a:pPr>
              <a:r>
                <a:rPr lang="pt-PT" sz="3200" dirty="0">
                  <a:solidFill>
                    <a:schemeClr val="accent3">
                      <a:lumMod val="50000"/>
                    </a:schemeClr>
                  </a:solidFill>
                  <a:latin typeface="Montserrat" pitchFamily="2" charset="0"/>
                </a:rPr>
                <a:t>Criação de uma conta. Será pedido um e-mail, contacto telefónico e palavra-passe.</a:t>
              </a:r>
            </a:p>
            <a:p>
              <a:pPr algn="l">
                <a:spcBef>
                  <a:spcPts val="5900"/>
                </a:spcBef>
                <a:defRPr sz="3000">
                  <a:solidFill>
                    <a:srgbClr val="5E7484"/>
                  </a:solidFill>
                  <a:latin typeface="+mn-lt"/>
                  <a:ea typeface="+mn-ea"/>
                  <a:cs typeface="+mn-cs"/>
                  <a:sym typeface="Helvetica"/>
                </a:defRPr>
              </a:pPr>
              <a:endParaRPr lang="pt-PT" dirty="0">
                <a:latin typeface="+mn-lt"/>
              </a:endParaRPr>
            </a:p>
            <a:p>
              <a:pPr algn="l">
                <a:spcBef>
                  <a:spcPts val="5900"/>
                </a:spcBef>
                <a:defRPr sz="3000">
                  <a:solidFill>
                    <a:srgbClr val="5E7484"/>
                  </a:solidFill>
                  <a:latin typeface="+mn-lt"/>
                  <a:ea typeface="+mn-ea"/>
                  <a:cs typeface="+mn-cs"/>
                  <a:sym typeface="Helvetica"/>
                </a:defRPr>
              </a:pPr>
              <a:endParaRPr lang="pt-PT" dirty="0">
                <a:latin typeface="+mn-lt"/>
              </a:endParaRPr>
            </a:p>
          </p:txBody>
        </p:sp>
        <p:grpSp>
          <p:nvGrpSpPr>
            <p:cNvPr id="185" name="Group 185"/>
            <p:cNvGrpSpPr/>
            <p:nvPr/>
          </p:nvGrpSpPr>
          <p:grpSpPr>
            <a:xfrm>
              <a:off x="0" y="0"/>
              <a:ext cx="831550" cy="831550"/>
              <a:chOff x="0" y="0"/>
              <a:chExt cx="831549" cy="831549"/>
            </a:xfrm>
          </p:grpSpPr>
          <p:sp>
            <p:nvSpPr>
              <p:cNvPr id="183" name="Shape 183"/>
              <p:cNvSpPr/>
              <p:nvPr/>
            </p:nvSpPr>
            <p:spPr>
              <a:xfrm>
                <a:off x="0" y="0"/>
                <a:ext cx="831550" cy="831550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>
                  <a:latin typeface="+mn-lt"/>
                </a:endParaRPr>
              </a:p>
            </p:txBody>
          </p:sp>
          <p:sp>
            <p:nvSpPr>
              <p:cNvPr id="184" name="Shape 184"/>
              <p:cNvSpPr/>
              <p:nvPr/>
            </p:nvSpPr>
            <p:spPr>
              <a:xfrm>
                <a:off x="90380" y="136375"/>
                <a:ext cx="650789" cy="5588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spAutoFit/>
              </a:bodyPr>
              <a:lstStyle>
                <a:lvl1pPr>
                  <a:spcBef>
                    <a:spcPts val="5900"/>
                  </a:spcBef>
                  <a:defRPr sz="30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"/>
                  </a:defRPr>
                </a:lvl1pPr>
              </a:lstStyle>
              <a:p>
                <a:r>
                  <a:t>1</a:t>
                </a:r>
              </a:p>
            </p:txBody>
          </p:sp>
        </p:grpSp>
        <p:grpSp>
          <p:nvGrpSpPr>
            <p:cNvPr id="188" name="Group 188"/>
            <p:cNvGrpSpPr/>
            <p:nvPr/>
          </p:nvGrpSpPr>
          <p:grpSpPr>
            <a:xfrm>
              <a:off x="0" y="2610534"/>
              <a:ext cx="831550" cy="831551"/>
              <a:chOff x="0" y="0"/>
              <a:chExt cx="831549" cy="831549"/>
            </a:xfrm>
          </p:grpSpPr>
          <p:sp>
            <p:nvSpPr>
              <p:cNvPr id="186" name="Shape 186"/>
              <p:cNvSpPr/>
              <p:nvPr/>
            </p:nvSpPr>
            <p:spPr>
              <a:xfrm>
                <a:off x="0" y="0"/>
                <a:ext cx="831550" cy="831550"/>
              </a:xfrm>
              <a:prstGeom prst="ellipse">
                <a:avLst/>
              </a:prstGeom>
              <a:solidFill>
                <a:srgbClr val="2A353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>
                  <a:latin typeface="+mn-lt"/>
                </a:endParaRPr>
              </a:p>
            </p:txBody>
          </p:sp>
          <p:sp>
            <p:nvSpPr>
              <p:cNvPr id="187" name="Shape 187"/>
              <p:cNvSpPr/>
              <p:nvPr/>
            </p:nvSpPr>
            <p:spPr>
              <a:xfrm>
                <a:off x="90380" y="136375"/>
                <a:ext cx="650789" cy="5588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spAutoFit/>
              </a:bodyPr>
              <a:lstStyle>
                <a:lvl1pPr>
                  <a:spcBef>
                    <a:spcPts val="5900"/>
                  </a:spcBef>
                  <a:defRPr sz="30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"/>
                  </a:defRPr>
                </a:lvl1pPr>
              </a:lstStyle>
              <a:p>
                <a:r>
                  <a:t>2</a:t>
                </a:r>
              </a:p>
            </p:txBody>
          </p:sp>
        </p:grpSp>
      </p:grpSp>
      <p:grpSp>
        <p:nvGrpSpPr>
          <p:cNvPr id="197" name="Group 197"/>
          <p:cNvGrpSpPr/>
          <p:nvPr/>
        </p:nvGrpSpPr>
        <p:grpSpPr>
          <a:xfrm>
            <a:off x="13441545" y="5804350"/>
            <a:ext cx="7087790" cy="4153494"/>
            <a:chOff x="0" y="0"/>
            <a:chExt cx="7087789" cy="4153492"/>
          </a:xfrm>
        </p:grpSpPr>
        <p:sp>
          <p:nvSpPr>
            <p:cNvPr id="190" name="Shape 190"/>
            <p:cNvSpPr/>
            <p:nvPr/>
          </p:nvSpPr>
          <p:spPr>
            <a:xfrm>
              <a:off x="1028835" y="137010"/>
              <a:ext cx="6058954" cy="401648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spAutoFit/>
            </a:bodyPr>
            <a:lstStyle/>
            <a:p>
              <a:pPr algn="l">
                <a:spcBef>
                  <a:spcPts val="5900"/>
                </a:spcBef>
                <a:defRPr sz="3000">
                  <a:solidFill>
                    <a:srgbClr val="5E7484"/>
                  </a:solidFill>
                  <a:latin typeface="+mn-lt"/>
                  <a:ea typeface="+mn-ea"/>
                  <a:cs typeface="+mn-cs"/>
                  <a:sym typeface="Helvetica"/>
                </a:defRPr>
              </a:pPr>
              <a:r>
                <a:rPr lang="pt-PT" sz="3200" dirty="0">
                  <a:solidFill>
                    <a:schemeClr val="accent3">
                      <a:lumMod val="50000"/>
                    </a:schemeClr>
                  </a:solidFill>
                  <a:latin typeface="Montserrat" pitchFamily="2" charset="0"/>
                </a:rPr>
                <a:t>Serão utilizados recursos reutilizáveis para evitar mais a poluição do planeta.</a:t>
              </a:r>
              <a:r>
                <a:rPr sz="3200" dirty="0">
                  <a:solidFill>
                    <a:schemeClr val="accent3">
                      <a:lumMod val="50000"/>
                    </a:schemeClr>
                  </a:solidFill>
                  <a:latin typeface="Montserrat" pitchFamily="2" charset="0"/>
                </a:rPr>
                <a:t> </a:t>
              </a:r>
            </a:p>
            <a:p>
              <a:pPr algn="l">
                <a:spcBef>
                  <a:spcPts val="5900"/>
                </a:spcBef>
                <a:defRPr sz="3000">
                  <a:solidFill>
                    <a:srgbClr val="5E7484"/>
                  </a:solidFill>
                  <a:latin typeface="+mn-lt"/>
                  <a:ea typeface="+mn-ea"/>
                  <a:cs typeface="+mn-cs"/>
                  <a:sym typeface="Helvetica"/>
                </a:defRPr>
              </a:pPr>
              <a:endParaRPr lang="pt-PT" dirty="0">
                <a:latin typeface="+mn-lt"/>
              </a:endParaRPr>
            </a:p>
            <a:p>
              <a:pPr algn="l">
                <a:spcBef>
                  <a:spcPts val="5900"/>
                </a:spcBef>
                <a:defRPr sz="3000">
                  <a:solidFill>
                    <a:srgbClr val="5E7484"/>
                  </a:solidFill>
                  <a:latin typeface="+mn-lt"/>
                  <a:ea typeface="+mn-ea"/>
                  <a:cs typeface="+mn-cs"/>
                  <a:sym typeface="Helvetica"/>
                </a:defRPr>
              </a:pPr>
              <a:endParaRPr lang="pt-PT" dirty="0">
                <a:latin typeface="+mn-lt"/>
              </a:endParaRPr>
            </a:p>
          </p:txBody>
        </p:sp>
        <p:grpSp>
          <p:nvGrpSpPr>
            <p:cNvPr id="193" name="Group 193"/>
            <p:cNvGrpSpPr/>
            <p:nvPr/>
          </p:nvGrpSpPr>
          <p:grpSpPr>
            <a:xfrm>
              <a:off x="0" y="0"/>
              <a:ext cx="831550" cy="831550"/>
              <a:chOff x="0" y="0"/>
              <a:chExt cx="831549" cy="831549"/>
            </a:xfrm>
          </p:grpSpPr>
          <p:sp>
            <p:nvSpPr>
              <p:cNvPr id="191" name="Shape 191"/>
              <p:cNvSpPr/>
              <p:nvPr/>
            </p:nvSpPr>
            <p:spPr>
              <a:xfrm>
                <a:off x="0" y="0"/>
                <a:ext cx="831550" cy="831550"/>
              </a:xfrm>
              <a:prstGeom prst="ellipse">
                <a:avLst/>
              </a:prstGeom>
              <a:solidFill>
                <a:srgbClr val="2A353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>
                  <a:latin typeface="+mn-lt"/>
                </a:endParaRPr>
              </a:p>
            </p:txBody>
          </p:sp>
          <p:sp>
            <p:nvSpPr>
              <p:cNvPr id="192" name="Shape 192"/>
              <p:cNvSpPr/>
              <p:nvPr/>
            </p:nvSpPr>
            <p:spPr>
              <a:xfrm>
                <a:off x="90380" y="136375"/>
                <a:ext cx="650789" cy="5588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spAutoFit/>
              </a:bodyPr>
              <a:lstStyle>
                <a:lvl1pPr>
                  <a:spcBef>
                    <a:spcPts val="5900"/>
                  </a:spcBef>
                  <a:defRPr sz="30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"/>
                  </a:defRPr>
                </a:lvl1pPr>
              </a:lstStyle>
              <a:p>
                <a:r>
                  <a:t>3</a:t>
                </a:r>
              </a:p>
            </p:txBody>
          </p:sp>
        </p:grpSp>
        <p:grpSp>
          <p:nvGrpSpPr>
            <p:cNvPr id="196" name="Group 196"/>
            <p:cNvGrpSpPr/>
            <p:nvPr/>
          </p:nvGrpSpPr>
          <p:grpSpPr>
            <a:xfrm>
              <a:off x="0" y="2610534"/>
              <a:ext cx="831550" cy="831551"/>
              <a:chOff x="0" y="0"/>
              <a:chExt cx="831549" cy="831549"/>
            </a:xfrm>
          </p:grpSpPr>
          <p:sp>
            <p:nvSpPr>
              <p:cNvPr id="194" name="Shape 194"/>
              <p:cNvSpPr/>
              <p:nvPr/>
            </p:nvSpPr>
            <p:spPr>
              <a:xfrm>
                <a:off x="0" y="0"/>
                <a:ext cx="831550" cy="831550"/>
              </a:xfrm>
              <a:prstGeom prst="ellipse">
                <a:avLst/>
              </a:prstGeom>
              <a:solidFill>
                <a:srgbClr val="2A353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>
                  <a:latin typeface="+mn-lt"/>
                </a:endParaRPr>
              </a:p>
            </p:txBody>
          </p:sp>
          <p:sp>
            <p:nvSpPr>
              <p:cNvPr id="195" name="Shape 195"/>
              <p:cNvSpPr/>
              <p:nvPr/>
            </p:nvSpPr>
            <p:spPr>
              <a:xfrm>
                <a:off x="90380" y="136375"/>
                <a:ext cx="650789" cy="5588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spAutoFit/>
              </a:bodyPr>
              <a:lstStyle>
                <a:lvl1pPr>
                  <a:spcBef>
                    <a:spcPts val="5900"/>
                  </a:spcBef>
                  <a:defRPr sz="30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"/>
                  </a:defRPr>
                </a:lvl1pPr>
              </a:lstStyle>
              <a:p>
                <a:r>
                  <a:t>4</a:t>
                </a:r>
              </a:p>
            </p:txBody>
          </p:sp>
        </p:grpSp>
      </p:grpSp>
      <p:sp>
        <p:nvSpPr>
          <p:cNvPr id="2" name="Text Box 1"/>
          <p:cNvSpPr txBox="1"/>
          <p:nvPr/>
        </p:nvSpPr>
        <p:spPr>
          <a:xfrm>
            <a:off x="14470380" y="8415520"/>
            <a:ext cx="6865620" cy="25648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t" forceAA="0">
            <a:spAutoFit/>
          </a:bodyPr>
          <a:lstStyle/>
          <a:p>
            <a:pPr algn="l">
              <a:spcBef>
                <a:spcPts val="5900"/>
              </a:spcBef>
              <a:defRPr sz="3000">
                <a:solidFill>
                  <a:srgbClr val="5E7484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lang="pt-PT" sz="3200" dirty="0">
                <a:solidFill>
                  <a:schemeClr val="accent3">
                    <a:lumMod val="50000"/>
                  </a:schemeClr>
                </a:solidFill>
                <a:latin typeface="Montserrat" pitchFamily="2" charset="0"/>
                <a:sym typeface="+mn-ea"/>
              </a:rPr>
              <a:t>Será disponibilizado um espaço de trabalho e um de lazer aos trabalhadores. O espaço de lazer servirá para os trabalhadores e clientes a usufruírem.</a:t>
            </a:r>
            <a:endParaRPr kumimoji="0" lang="pt-PT" sz="3200" b="0" i="0" u="none" strike="noStrike" cap="none" spc="0" normalizeH="0" baseline="0" dirty="0">
              <a:ln>
                <a:noFill/>
              </a:ln>
              <a:solidFill>
                <a:schemeClr val="accent3">
                  <a:lumMod val="50000"/>
                </a:schemeClr>
              </a:solidFill>
              <a:effectLst/>
              <a:uFillTx/>
              <a:latin typeface="Montserrat" pitchFamily="2" charset="0"/>
              <a:sym typeface="+mn-ea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4775835" y="8551895"/>
            <a:ext cx="5796915" cy="207236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t" forceAA="0">
            <a:spAutoFit/>
          </a:bodyPr>
          <a:lstStyle/>
          <a:p>
            <a:pPr algn="l">
              <a:spcBef>
                <a:spcPts val="5900"/>
              </a:spcBef>
              <a:defRPr sz="3000">
                <a:solidFill>
                  <a:srgbClr val="5E7484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lang="pt-PT" sz="3200" dirty="0">
                <a:solidFill>
                  <a:schemeClr val="accent3">
                    <a:lumMod val="50000"/>
                  </a:schemeClr>
                </a:solidFill>
                <a:latin typeface="Montserrat" pitchFamily="2" charset="0"/>
                <a:sym typeface="+mn-ea"/>
              </a:rPr>
              <a:t>Todas as semanas será feita uma análise para se ler as críticas e erros que a aplicação contém.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chemeClr val="accent3">
                  <a:lumMod val="50000"/>
                </a:schemeClr>
              </a:solidFill>
              <a:effectLst/>
              <a:uFillTx/>
              <a:latin typeface="Montserrat" pitchFamily="2" charset="0"/>
              <a:sym typeface="Helvetica Light"/>
            </a:endParaRPr>
          </a:p>
        </p:txBody>
      </p:sp>
      <p:pic>
        <p:nvPicPr>
          <p:cNvPr id="4" name="Picture Placeholder 3"/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tretch>
            <a:fillRect/>
          </a:stretch>
        </p:blipFill>
        <p:spPr>
          <a:xfrm>
            <a:off x="895985" y="11981815"/>
            <a:ext cx="5147310" cy="1073785"/>
          </a:xfrm>
          <a:prstGeom prst="rect">
            <a:avLst/>
          </a:prstGeom>
        </p:spPr>
      </p:pic>
      <p:sp>
        <p:nvSpPr>
          <p:cNvPr id="22" name="CaixaDeTexto 21">
            <a:extLst>
              <a:ext uri="{FF2B5EF4-FFF2-40B4-BE49-F238E27FC236}">
                <a16:creationId xmlns:a16="http://schemas.microsoft.com/office/drawing/2014/main" id="{CC8E0A93-BBC7-4592-B02B-1EAB11367CBF}"/>
              </a:ext>
            </a:extLst>
          </p:cNvPr>
          <p:cNvSpPr txBox="1"/>
          <p:nvPr/>
        </p:nvSpPr>
        <p:spPr>
          <a:xfrm>
            <a:off x="18419058" y="11914250"/>
            <a:ext cx="5068957" cy="874643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PT" sz="5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/>
          <p:nvPr/>
        </p:nvSpPr>
        <p:spPr>
          <a:xfrm>
            <a:off x="9132666" y="2116328"/>
            <a:ext cx="6118663" cy="145680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>
              <a:defRPr sz="10000" b="1" cap="all">
                <a:solidFill>
                  <a:srgbClr val="068D95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lang="pt-PT" sz="8800" dirty="0">
                <a:solidFill>
                  <a:schemeClr val="accent2"/>
                </a:solidFill>
                <a:latin typeface="Montserrat" pitchFamily="2" charset="0"/>
              </a:rPr>
              <a:t>serviços</a:t>
            </a:r>
            <a:endParaRPr sz="8800" dirty="0">
              <a:solidFill>
                <a:schemeClr val="accent2"/>
              </a:solidFill>
              <a:latin typeface="Montserrat" pitchFamily="2" charset="0"/>
            </a:endParaRPr>
          </a:p>
        </p:txBody>
      </p:sp>
      <p:sp>
        <p:nvSpPr>
          <p:cNvPr id="226" name="Shape 226"/>
          <p:cNvSpPr/>
          <p:nvPr/>
        </p:nvSpPr>
        <p:spPr>
          <a:xfrm>
            <a:off x="11281852" y="3572522"/>
            <a:ext cx="1819409" cy="71814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spcBef>
                <a:spcPts val="4500"/>
              </a:spcBef>
              <a:defRPr sz="4000" b="1">
                <a:solidFill>
                  <a:srgbClr val="5E7484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rPr lang="pt-PT" dirty="0">
                <a:latin typeface="Montserrat" pitchFamily="2" charset="0"/>
              </a:rPr>
              <a:t>4VISIT</a:t>
            </a:r>
          </a:p>
        </p:txBody>
      </p:sp>
      <p:sp>
        <p:nvSpPr>
          <p:cNvPr id="227" name="Shape 227"/>
          <p:cNvSpPr/>
          <p:nvPr/>
        </p:nvSpPr>
        <p:spPr>
          <a:xfrm>
            <a:off x="1781683" y="7522460"/>
            <a:ext cx="7019417" cy="2072362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lvl1pPr algn="l">
              <a:spcBef>
                <a:spcPts val="5900"/>
              </a:spcBef>
              <a:defRPr sz="3000">
                <a:solidFill>
                  <a:srgbClr val="5E7484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rPr lang="pt-PT" sz="3200" dirty="0">
                <a:solidFill>
                  <a:schemeClr val="accent3">
                    <a:lumMod val="50000"/>
                  </a:schemeClr>
                </a:solidFill>
                <a:latin typeface="Montserrat" pitchFamily="2" charset="0"/>
              </a:rPr>
              <a:t>Dar a possibilidade de encontrar lugares partilhados por pessoas que já visitaram ou até mesmo residentes desses locais.</a:t>
            </a:r>
          </a:p>
        </p:txBody>
      </p:sp>
      <p:sp>
        <p:nvSpPr>
          <p:cNvPr id="228" name="Shape 228"/>
          <p:cNvSpPr/>
          <p:nvPr/>
        </p:nvSpPr>
        <p:spPr>
          <a:xfrm>
            <a:off x="9132666" y="7522460"/>
            <a:ext cx="6781228" cy="3057247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lvl1pPr algn="l">
              <a:spcBef>
                <a:spcPts val="5900"/>
              </a:spcBef>
              <a:defRPr sz="3000">
                <a:solidFill>
                  <a:srgbClr val="5E7484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rPr lang="pt-PT" sz="3200" dirty="0">
                <a:solidFill>
                  <a:schemeClr val="accent3">
                    <a:lumMod val="50000"/>
                  </a:schemeClr>
                </a:solidFill>
                <a:latin typeface="Montserrat" pitchFamily="2" charset="0"/>
              </a:rPr>
              <a:t>Criação de serviços pagos, ou seja, criação de pacotes extra dentro da aplicação para os utilizadores usufruírem de outras opções dentro da mesma.</a:t>
            </a:r>
          </a:p>
        </p:txBody>
      </p:sp>
      <p:sp>
        <p:nvSpPr>
          <p:cNvPr id="229" name="Shape 229"/>
          <p:cNvSpPr/>
          <p:nvPr/>
        </p:nvSpPr>
        <p:spPr>
          <a:xfrm>
            <a:off x="16733646" y="7522460"/>
            <a:ext cx="5941562" cy="157992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>
            <a:lvl1pPr algn="l">
              <a:spcBef>
                <a:spcPts val="5900"/>
              </a:spcBef>
              <a:defRPr sz="3000">
                <a:solidFill>
                  <a:srgbClr val="5E7484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rPr lang="pt-PT" sz="3200" dirty="0">
                <a:solidFill>
                  <a:schemeClr val="accent3">
                    <a:lumMod val="50000"/>
                  </a:schemeClr>
                </a:solidFill>
                <a:latin typeface="Montserrat" pitchFamily="2" charset="0"/>
              </a:rPr>
              <a:t>Promover o turismo através das comunicações online das pessoas.</a:t>
            </a:r>
          </a:p>
        </p:txBody>
      </p:sp>
      <p:sp>
        <p:nvSpPr>
          <p:cNvPr id="230" name="Shape 230"/>
          <p:cNvSpPr/>
          <p:nvPr/>
        </p:nvSpPr>
        <p:spPr>
          <a:xfrm>
            <a:off x="1930677" y="6510818"/>
            <a:ext cx="631404" cy="6316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0" h="21489" extrusionOk="0">
                <a:moveTo>
                  <a:pt x="0" y="17132"/>
                </a:moveTo>
                <a:lnTo>
                  <a:pt x="0" y="21489"/>
                </a:lnTo>
                <a:lnTo>
                  <a:pt x="4608" y="21489"/>
                </a:lnTo>
                <a:lnTo>
                  <a:pt x="17693" y="8160"/>
                </a:lnTo>
                <a:lnTo>
                  <a:pt x="13085" y="3581"/>
                </a:lnTo>
                <a:lnTo>
                  <a:pt x="0" y="17132"/>
                </a:lnTo>
                <a:close/>
                <a:moveTo>
                  <a:pt x="21121" y="4726"/>
                </a:moveTo>
                <a:cubicBezTo>
                  <a:pt x="21600" y="4246"/>
                  <a:pt x="21600" y="3581"/>
                  <a:pt x="21121" y="3101"/>
                </a:cubicBezTo>
                <a:lnTo>
                  <a:pt x="18393" y="332"/>
                </a:lnTo>
                <a:cubicBezTo>
                  <a:pt x="17914" y="-111"/>
                  <a:pt x="17214" y="-111"/>
                  <a:pt x="16771" y="332"/>
                </a:cubicBezTo>
                <a:lnTo>
                  <a:pt x="14707" y="2400"/>
                </a:lnTo>
                <a:lnTo>
                  <a:pt x="19057" y="7015"/>
                </a:lnTo>
                <a:lnTo>
                  <a:pt x="21121" y="4726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914400">
              <a:defRPr sz="1800">
                <a:latin typeface="Roboto Regular"/>
                <a:ea typeface="Roboto Regular"/>
                <a:cs typeface="Roboto Regular"/>
                <a:sym typeface="Roboto Regular"/>
              </a:defRPr>
            </a:pPr>
            <a:endParaRPr>
              <a:latin typeface="+mn-lt"/>
            </a:endParaRPr>
          </a:p>
        </p:txBody>
      </p:sp>
      <p:sp>
        <p:nvSpPr>
          <p:cNvPr id="231" name="Shape 231"/>
          <p:cNvSpPr/>
          <p:nvPr/>
        </p:nvSpPr>
        <p:spPr>
          <a:xfrm>
            <a:off x="9300708" y="6492729"/>
            <a:ext cx="592711" cy="6678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380" y="2662"/>
                </a:moveTo>
                <a:lnTo>
                  <a:pt x="12869" y="0"/>
                </a:lnTo>
                <a:lnTo>
                  <a:pt x="0" y="0"/>
                </a:lnTo>
                <a:lnTo>
                  <a:pt x="0" y="21600"/>
                </a:lnTo>
                <a:lnTo>
                  <a:pt x="3005" y="21600"/>
                </a:lnTo>
                <a:lnTo>
                  <a:pt x="3005" y="12659"/>
                </a:lnTo>
                <a:lnTo>
                  <a:pt x="10942" y="12659"/>
                </a:lnTo>
                <a:lnTo>
                  <a:pt x="11509" y="15321"/>
                </a:lnTo>
                <a:lnTo>
                  <a:pt x="21600" y="15321"/>
                </a:lnTo>
                <a:lnTo>
                  <a:pt x="21600" y="2662"/>
                </a:lnTo>
                <a:lnTo>
                  <a:pt x="13380" y="2662"/>
                </a:lnTo>
              </a:path>
            </a:pathLst>
          </a:custGeom>
          <a:solidFill>
            <a:srgbClr val="2A3538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914400">
              <a:defRPr sz="1800">
                <a:latin typeface="Roboto Regular"/>
                <a:ea typeface="Roboto Regular"/>
                <a:cs typeface="Roboto Regular"/>
                <a:sym typeface="Roboto Regular"/>
              </a:defRPr>
            </a:pPr>
            <a:endParaRPr>
              <a:latin typeface="+mn-lt"/>
            </a:endParaRPr>
          </a:p>
        </p:txBody>
      </p:sp>
      <p:sp>
        <p:nvSpPr>
          <p:cNvPr id="232" name="Shape 232"/>
          <p:cNvSpPr/>
          <p:nvPr/>
        </p:nvSpPr>
        <p:spPr>
          <a:xfrm>
            <a:off x="16733646" y="6442600"/>
            <a:ext cx="585181" cy="7681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755" y="7066"/>
                </a:moveTo>
                <a:lnTo>
                  <a:pt x="17491" y="7066"/>
                </a:lnTo>
                <a:lnTo>
                  <a:pt x="17491" y="5099"/>
                </a:lnTo>
                <a:cubicBezTo>
                  <a:pt x="17491" y="2168"/>
                  <a:pt x="14646" y="0"/>
                  <a:pt x="10800" y="0"/>
                </a:cubicBezTo>
                <a:cubicBezTo>
                  <a:pt x="6954" y="0"/>
                  <a:pt x="4109" y="2168"/>
                  <a:pt x="4109" y="5099"/>
                </a:cubicBezTo>
                <a:lnTo>
                  <a:pt x="4109" y="7066"/>
                </a:lnTo>
                <a:lnTo>
                  <a:pt x="2845" y="7066"/>
                </a:lnTo>
                <a:cubicBezTo>
                  <a:pt x="1264" y="7066"/>
                  <a:pt x="0" y="8070"/>
                  <a:pt x="0" y="9234"/>
                </a:cubicBezTo>
                <a:lnTo>
                  <a:pt x="0" y="19432"/>
                </a:lnTo>
                <a:cubicBezTo>
                  <a:pt x="0" y="20596"/>
                  <a:pt x="1264" y="21600"/>
                  <a:pt x="2845" y="21600"/>
                </a:cubicBezTo>
                <a:lnTo>
                  <a:pt x="18755" y="21600"/>
                </a:lnTo>
                <a:cubicBezTo>
                  <a:pt x="20336" y="21600"/>
                  <a:pt x="21600" y="20596"/>
                  <a:pt x="21600" y="19432"/>
                </a:cubicBezTo>
                <a:lnTo>
                  <a:pt x="21600" y="9234"/>
                </a:lnTo>
                <a:cubicBezTo>
                  <a:pt x="21600" y="8070"/>
                  <a:pt x="20336" y="7066"/>
                  <a:pt x="18755" y="7066"/>
                </a:cubicBezTo>
                <a:close/>
                <a:moveTo>
                  <a:pt x="10800" y="16300"/>
                </a:moveTo>
                <a:cubicBezTo>
                  <a:pt x="9272" y="16300"/>
                  <a:pt x="8219" y="15497"/>
                  <a:pt x="8219" y="14333"/>
                </a:cubicBezTo>
                <a:cubicBezTo>
                  <a:pt x="8219" y="13169"/>
                  <a:pt x="9272" y="12165"/>
                  <a:pt x="10800" y="12165"/>
                </a:cubicBezTo>
                <a:cubicBezTo>
                  <a:pt x="12328" y="12165"/>
                  <a:pt x="13645" y="13169"/>
                  <a:pt x="13645" y="14333"/>
                </a:cubicBezTo>
                <a:cubicBezTo>
                  <a:pt x="13645" y="15497"/>
                  <a:pt x="12328" y="16300"/>
                  <a:pt x="10800" y="16300"/>
                </a:cubicBezTo>
                <a:close/>
                <a:moveTo>
                  <a:pt x="14909" y="7066"/>
                </a:moveTo>
                <a:lnTo>
                  <a:pt x="6691" y="7066"/>
                </a:lnTo>
                <a:lnTo>
                  <a:pt x="6691" y="5099"/>
                </a:lnTo>
                <a:cubicBezTo>
                  <a:pt x="6691" y="3332"/>
                  <a:pt x="8482" y="1967"/>
                  <a:pt x="10800" y="1967"/>
                </a:cubicBezTo>
                <a:cubicBezTo>
                  <a:pt x="13118" y="1967"/>
                  <a:pt x="14909" y="3332"/>
                  <a:pt x="14909" y="5099"/>
                </a:cubicBezTo>
                <a:lnTo>
                  <a:pt x="14909" y="7066"/>
                </a:lnTo>
                <a:close/>
              </a:path>
            </a:pathLst>
          </a:custGeom>
          <a:solidFill>
            <a:srgbClr val="2A3538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914400">
              <a:defRPr sz="1800">
                <a:latin typeface="Roboto Regular"/>
                <a:ea typeface="Roboto Regular"/>
                <a:cs typeface="Roboto Regular"/>
                <a:sym typeface="Roboto Regular"/>
              </a:defRPr>
            </a:pPr>
            <a:endParaRPr>
              <a:latin typeface="+mn-lt"/>
            </a:endParaRPr>
          </a:p>
        </p:txBody>
      </p:sp>
      <p:pic>
        <p:nvPicPr>
          <p:cNvPr id="2" name="Picture Placeholder 1"/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tretch>
            <a:fillRect/>
          </a:stretch>
        </p:blipFill>
        <p:spPr>
          <a:xfrm>
            <a:off x="895985" y="11981815"/>
            <a:ext cx="5147310" cy="1073785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2B7B1934-541A-40FD-B4C5-F8971D1D8459}"/>
              </a:ext>
            </a:extLst>
          </p:cNvPr>
          <p:cNvSpPr txBox="1"/>
          <p:nvPr/>
        </p:nvSpPr>
        <p:spPr>
          <a:xfrm>
            <a:off x="18419058" y="11914250"/>
            <a:ext cx="5068957" cy="874643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PT" sz="5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FF30030D-03CD-4146-A947-A4094483178B}"/>
              </a:ext>
            </a:extLst>
          </p:cNvPr>
          <p:cNvSpPr txBox="1"/>
          <p:nvPr/>
        </p:nvSpPr>
        <p:spPr>
          <a:xfrm>
            <a:off x="1033670" y="11948140"/>
            <a:ext cx="5009321" cy="872034"/>
          </a:xfrm>
          <a:prstGeom prst="rect">
            <a:avLst/>
          </a:prstGeom>
          <a:solidFill>
            <a:srgbClr val="08AEB5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PT" sz="5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E0AC56F5-4B0B-40D0-A0B0-E416A997F9A9}"/>
              </a:ext>
            </a:extLst>
          </p:cNvPr>
          <p:cNvSpPr txBox="1"/>
          <p:nvPr/>
        </p:nvSpPr>
        <p:spPr>
          <a:xfrm>
            <a:off x="9941502" y="1617233"/>
            <a:ext cx="4805803" cy="145680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pt-PT" sz="8800" b="1" i="0" u="none" strike="noStrike" cap="none" spc="0" normalizeH="0" baseline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Montserrat" pitchFamily="2" charset="0"/>
                <a:sym typeface="Helvetica Light"/>
              </a:rPr>
              <a:t>MISSÃO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42DE93E4-D777-44B3-89CE-082B40B18DC3}"/>
              </a:ext>
            </a:extLst>
          </p:cNvPr>
          <p:cNvSpPr txBox="1"/>
          <p:nvPr/>
        </p:nvSpPr>
        <p:spPr>
          <a:xfrm>
            <a:off x="2046644" y="3918254"/>
            <a:ext cx="20290712" cy="74892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571500" marR="0" indent="-5715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</a:pPr>
            <a:r>
              <a:rPr kumimoji="0" lang="pt-PT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ontserrat" pitchFamily="2" charset="0"/>
                <a:sym typeface="Helvetica Light"/>
              </a:rPr>
              <a:t>Criar</a:t>
            </a: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ontserrat" pitchFamily="2" charset="0"/>
                <a:sym typeface="Helvetica Light"/>
              </a:rPr>
              <a:t> oportunidades e partilhas de curiosidades sobre locais pouco visitados e dar a conhecer alguns segredos espalhados pelo mundo </a:t>
            </a:r>
            <a:r>
              <a:rPr kumimoji="0" lang="en-US" sz="3200" b="0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ontserrat" pitchFamily="2" charset="0"/>
                <a:sym typeface="Helvetica Light"/>
              </a:rPr>
              <a:t>através</a:t>
            </a: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ontserrat" pitchFamily="2" charset="0"/>
                <a:sym typeface="Helvetica Light"/>
              </a:rPr>
              <a:t> do </a:t>
            </a:r>
            <a:r>
              <a:rPr kumimoji="0" lang="en-US" sz="3200" b="0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ontserrat" pitchFamily="2" charset="0"/>
                <a:sym typeface="Helvetica Light"/>
              </a:rPr>
              <a:t>contacto</a:t>
            </a: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ontserrat" pitchFamily="2" charset="0"/>
                <a:sym typeface="Helvetica Light"/>
              </a:rPr>
              <a:t> com </a:t>
            </a:r>
            <a:r>
              <a:rPr kumimoji="0" lang="en-US" sz="3200" b="0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ontserrat" pitchFamily="2" charset="0"/>
                <a:sym typeface="Helvetica Light"/>
              </a:rPr>
              <a:t>outras</a:t>
            </a: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ontserrat" pitchFamily="2" charset="0"/>
                <a:sym typeface="Helvetica Light"/>
              </a:rPr>
              <a:t> </a:t>
            </a:r>
            <a:r>
              <a:rPr kumimoji="0" lang="en-US" sz="3200" b="0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ontserrat" pitchFamily="2" charset="0"/>
                <a:sym typeface="Helvetica Light"/>
              </a:rPr>
              <a:t>pessoas</a:t>
            </a: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ontserrat" pitchFamily="2" charset="0"/>
                <a:sym typeface="Helvetica Light"/>
              </a:rPr>
              <a:t> que </a:t>
            </a:r>
            <a:r>
              <a:rPr kumimoji="0" lang="en-US" sz="3200" b="0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ontserrat" pitchFamily="2" charset="0"/>
                <a:sym typeface="Helvetica Light"/>
              </a:rPr>
              <a:t>residem</a:t>
            </a: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ontserrat" pitchFamily="2" charset="0"/>
                <a:sym typeface="Helvetica Light"/>
              </a:rPr>
              <a:t> nesses locais </a:t>
            </a:r>
            <a:r>
              <a:rPr kumimoji="0" lang="en-US" sz="3200" b="0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ontserrat" pitchFamily="2" charset="0"/>
                <a:sym typeface="Helvetica Light"/>
              </a:rPr>
              <a:t>mais</a:t>
            </a: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ontserrat" pitchFamily="2" charset="0"/>
                <a:sym typeface="Helvetica Light"/>
              </a:rPr>
              <a:t> </a:t>
            </a:r>
            <a:r>
              <a:rPr kumimoji="0" lang="en-US" sz="3200" b="0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ontserrat" pitchFamily="2" charset="0"/>
                <a:sym typeface="Helvetica Light"/>
              </a:rPr>
              <a:t>desconhecidos</a:t>
            </a: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ontserrat" pitchFamily="2" charset="0"/>
                <a:sym typeface="Helvetica Light"/>
              </a:rPr>
              <a:t>.</a:t>
            </a: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Montserrat" pitchFamily="2" charset="0"/>
              <a:sym typeface="Helvetica Light"/>
            </a:endParaRPr>
          </a:p>
          <a:p>
            <a:pPr marL="571500" marR="0" indent="-5715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</a:pPr>
            <a:r>
              <a:rPr kumimoji="0" lang="pt-PT" altLang="en-US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ontserrat" pitchFamily="2" charset="0"/>
                <a:sym typeface="Helvetica Light"/>
              </a:rPr>
              <a:t>E</a:t>
            </a:r>
            <a:r>
              <a:rPr kumimoji="0" lang="en-US" sz="3200" b="0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ontserrat" pitchFamily="2" charset="0"/>
                <a:sym typeface="Helvetica Light"/>
              </a:rPr>
              <a:t>sta</a:t>
            </a: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ontserrat" pitchFamily="2" charset="0"/>
                <a:sym typeface="Helvetica Light"/>
              </a:rPr>
              <a:t> </a:t>
            </a:r>
            <a:r>
              <a:rPr kumimoji="0" lang="en-US" sz="3200" b="0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ontserrat" pitchFamily="2" charset="0"/>
                <a:sym typeface="Helvetica Light"/>
              </a:rPr>
              <a:t>empresa</a:t>
            </a: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ontserrat" pitchFamily="2" charset="0"/>
                <a:sym typeface="Helvetica Light"/>
              </a:rPr>
              <a:t> </a:t>
            </a:r>
            <a:r>
              <a:rPr kumimoji="0" lang="en-US" sz="3200" b="0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ontserrat" pitchFamily="2" charset="0"/>
                <a:sym typeface="Helvetica Light"/>
              </a:rPr>
              <a:t>terá</a:t>
            </a: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ontserrat" pitchFamily="2" charset="0"/>
                <a:sym typeface="Helvetica Light"/>
              </a:rPr>
              <a:t> </a:t>
            </a:r>
            <a:r>
              <a:rPr kumimoji="0" lang="en-US" sz="3200" b="0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ontserrat" pitchFamily="2" charset="0"/>
                <a:sym typeface="Helvetica Light"/>
              </a:rPr>
              <a:t>grande</a:t>
            </a: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ontserrat" pitchFamily="2" charset="0"/>
                <a:sym typeface="Helvetica Light"/>
              </a:rPr>
              <a:t> </a:t>
            </a:r>
            <a:r>
              <a:rPr kumimoji="0" lang="en-US" sz="3200" b="0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ontserrat" pitchFamily="2" charset="0"/>
                <a:sym typeface="Helvetica Light"/>
              </a:rPr>
              <a:t>sucesso</a:t>
            </a: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ontserrat" pitchFamily="2" charset="0"/>
                <a:sym typeface="Helvetica Light"/>
              </a:rPr>
              <a:t> e </a:t>
            </a:r>
            <a:r>
              <a:rPr kumimoji="0" lang="pt-PT" altLang="en-US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ontserrat" pitchFamily="2" charset="0"/>
                <a:sym typeface="Helvetica Light"/>
              </a:rPr>
              <a:t>se </a:t>
            </a:r>
            <a:r>
              <a:rPr kumimoji="0" lang="en-US" sz="3200" b="0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ontserrat" pitchFamily="2" charset="0"/>
                <a:sym typeface="Helvetica Light"/>
              </a:rPr>
              <a:t>irá</a:t>
            </a: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ontserrat" pitchFamily="2" charset="0"/>
                <a:sym typeface="Helvetica Light"/>
              </a:rPr>
              <a:t> </a:t>
            </a:r>
            <a:r>
              <a:rPr kumimoji="0" lang="en-US" sz="3200" b="0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ontserrat" pitchFamily="2" charset="0"/>
                <a:sym typeface="Helvetica Light"/>
              </a:rPr>
              <a:t>manter</a:t>
            </a: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ontserrat" pitchFamily="2" charset="0"/>
                <a:sym typeface="Helvetica Light"/>
              </a:rPr>
              <a:t> </a:t>
            </a:r>
            <a:r>
              <a:rPr kumimoji="0" lang="en-US" sz="3200" b="0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ontserrat" pitchFamily="2" charset="0"/>
                <a:sym typeface="Helvetica Light"/>
              </a:rPr>
              <a:t>estável</a:t>
            </a: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ontserrat" pitchFamily="2" charset="0"/>
                <a:sym typeface="Helvetica Light"/>
              </a:rPr>
              <a:t> no mercado </a:t>
            </a:r>
            <a:r>
              <a:rPr kumimoji="0" lang="pt-PT" altLang="en-US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ontserrat" pitchFamily="2" charset="0"/>
                <a:sym typeface="Helvetica Light"/>
              </a:rPr>
              <a:t>pois, </a:t>
            </a: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ontserrat" pitchFamily="2" charset="0"/>
                <a:sym typeface="Helvetica Light"/>
              </a:rPr>
              <a:t>é </a:t>
            </a:r>
            <a:r>
              <a:rPr kumimoji="0" lang="en-US" sz="3200" b="0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ontserrat" pitchFamily="2" charset="0"/>
                <a:sym typeface="Helvetica Light"/>
              </a:rPr>
              <a:t>hoje</a:t>
            </a: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ontserrat" pitchFamily="2" charset="0"/>
                <a:sym typeface="Helvetica Light"/>
              </a:rPr>
              <a:t> </a:t>
            </a:r>
            <a:r>
              <a:rPr kumimoji="0" lang="en-US" sz="3200" b="0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ontserrat" pitchFamily="2" charset="0"/>
                <a:sym typeface="Helvetica Light"/>
              </a:rPr>
              <a:t>em</a:t>
            </a: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ontserrat" pitchFamily="2" charset="0"/>
                <a:sym typeface="Helvetica Light"/>
              </a:rPr>
              <a:t> </a:t>
            </a:r>
            <a:r>
              <a:rPr kumimoji="0" lang="en-US" sz="3200" b="0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ontserrat" pitchFamily="2" charset="0"/>
                <a:sym typeface="Helvetica Light"/>
              </a:rPr>
              <a:t>dia</a:t>
            </a: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ontserrat" pitchFamily="2" charset="0"/>
                <a:sym typeface="Helvetica Light"/>
              </a:rPr>
              <a:t> o turismo </a:t>
            </a:r>
            <a:r>
              <a:rPr kumimoji="0" lang="en-US" sz="3200" b="0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ontserrat" pitchFamily="2" charset="0"/>
                <a:sym typeface="Helvetica Light"/>
              </a:rPr>
              <a:t>tem</a:t>
            </a: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ontserrat" pitchFamily="2" charset="0"/>
                <a:sym typeface="Helvetica Light"/>
              </a:rPr>
              <a:t> </a:t>
            </a:r>
            <a:r>
              <a:rPr kumimoji="0" lang="en-US" sz="3200" b="0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ontserrat" pitchFamily="2" charset="0"/>
                <a:sym typeface="Helvetica Light"/>
              </a:rPr>
              <a:t>evoluído</a:t>
            </a: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ontserrat" pitchFamily="2" charset="0"/>
                <a:sym typeface="Helvetica Light"/>
              </a:rPr>
              <a:t> </a:t>
            </a:r>
            <a:r>
              <a:rPr kumimoji="0" lang="en-US" sz="3200" b="0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ontserrat" pitchFamily="2" charset="0"/>
                <a:sym typeface="Helvetica Light"/>
              </a:rPr>
              <a:t>gradualmente</a:t>
            </a: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ontserrat" pitchFamily="2" charset="0"/>
                <a:sym typeface="Helvetica Light"/>
              </a:rPr>
              <a:t> </a:t>
            </a:r>
            <a:r>
              <a:rPr kumimoji="0" lang="en-US" sz="3200" b="0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ontserrat" pitchFamily="2" charset="0"/>
                <a:sym typeface="Helvetica Light"/>
              </a:rPr>
              <a:t>todos</a:t>
            </a: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ontserrat" pitchFamily="2" charset="0"/>
                <a:sym typeface="Helvetica Light"/>
              </a:rPr>
              <a:t> </a:t>
            </a:r>
            <a:r>
              <a:rPr kumimoji="0" lang="en-US" sz="3200" b="0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ontserrat" pitchFamily="2" charset="0"/>
                <a:sym typeface="Helvetica Light"/>
              </a:rPr>
              <a:t>os</a:t>
            </a: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ontserrat" pitchFamily="2" charset="0"/>
                <a:sym typeface="Helvetica Light"/>
              </a:rPr>
              <a:t> </a:t>
            </a:r>
            <a:r>
              <a:rPr kumimoji="0" lang="en-US" sz="3200" b="0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ontserrat" pitchFamily="2" charset="0"/>
                <a:sym typeface="Helvetica Light"/>
              </a:rPr>
              <a:t>dias</a:t>
            </a: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ontserrat" pitchFamily="2" charset="0"/>
                <a:sym typeface="Helvetica Light"/>
              </a:rPr>
              <a:t> e alguns </a:t>
            </a:r>
            <a:r>
              <a:rPr kumimoji="0" lang="en-US" sz="3200" b="0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ontserrat" pitchFamily="2" charset="0"/>
                <a:sym typeface="Helvetica Light"/>
              </a:rPr>
              <a:t>cidadãos</a:t>
            </a: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ontserrat" pitchFamily="2" charset="0"/>
                <a:sym typeface="Helvetica Light"/>
              </a:rPr>
              <a:t> </a:t>
            </a:r>
            <a:r>
              <a:rPr kumimoji="0" lang="en-US" sz="3200" b="0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ontserrat" pitchFamily="2" charset="0"/>
                <a:sym typeface="Helvetica Light"/>
              </a:rPr>
              <a:t>não</a:t>
            </a: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ontserrat" pitchFamily="2" charset="0"/>
                <a:sym typeface="Helvetica Light"/>
              </a:rPr>
              <a:t> </a:t>
            </a:r>
            <a:r>
              <a:rPr kumimoji="0" lang="en-US" sz="3200" b="0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ontserrat" pitchFamily="2" charset="0"/>
                <a:sym typeface="Helvetica Light"/>
              </a:rPr>
              <a:t>têm</a:t>
            </a: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ontserrat" pitchFamily="2" charset="0"/>
                <a:sym typeface="Helvetica Light"/>
              </a:rPr>
              <a:t> </a:t>
            </a:r>
            <a:r>
              <a:rPr kumimoji="0" lang="en-US" sz="3200" b="0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ontserrat" pitchFamily="2" charset="0"/>
                <a:sym typeface="Helvetica Light"/>
              </a:rPr>
              <a:t>conhecimento</a:t>
            </a: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ontserrat" pitchFamily="2" charset="0"/>
                <a:sym typeface="Helvetica Light"/>
              </a:rPr>
              <a:t> de </a:t>
            </a:r>
            <a:r>
              <a:rPr kumimoji="0" lang="en-US" sz="3200" b="0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ontserrat" pitchFamily="2" charset="0"/>
                <a:sym typeface="Helvetica Light"/>
              </a:rPr>
              <a:t>certos</a:t>
            </a: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ontserrat" pitchFamily="2" charset="0"/>
                <a:sym typeface="Helvetica Light"/>
              </a:rPr>
              <a:t> locais </a:t>
            </a:r>
            <a:r>
              <a:rPr kumimoji="0" lang="en-US" sz="3200" b="0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ontserrat" pitchFamily="2" charset="0"/>
                <a:sym typeface="Helvetica Light"/>
              </a:rPr>
              <a:t>menos</a:t>
            </a:r>
            <a:r>
              <a:rPr kumimoji="0" lang="pt-PT" altLang="en-US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ontserrat" pitchFamily="2" charset="0"/>
                <a:sym typeface="Helvetica Light"/>
              </a:rPr>
              <a:t> conhecidos e então necessitam de uma pequena ajuda.</a:t>
            </a: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pt-PT" altLang="en-US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ontserrat" pitchFamily="2" charset="0"/>
                <a:sym typeface="Helvetica Light"/>
              </a:rPr>
              <a:t>	</a:t>
            </a:r>
          </a:p>
          <a:p>
            <a:pPr marL="571500" marR="0" indent="-5715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ontserrat" pitchFamily="2" charset="0"/>
                <a:sym typeface="Helvetica Light"/>
              </a:rPr>
              <a:t>O que distingue </a:t>
            </a:r>
            <a:r>
              <a:rPr kumimoji="0" lang="pt-PT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ontserrat" pitchFamily="2" charset="0"/>
                <a:sym typeface="Helvetica Light"/>
              </a:rPr>
              <a:t>esta</a:t>
            </a: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ontserrat" pitchFamily="2" charset="0"/>
                <a:sym typeface="Helvetica Light"/>
              </a:rPr>
              <a:t> </a:t>
            </a:r>
            <a:r>
              <a:rPr kumimoji="0" lang="en-US" sz="3200" b="0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ontserrat" pitchFamily="2" charset="0"/>
                <a:sym typeface="Helvetica Light"/>
              </a:rPr>
              <a:t>empresa</a:t>
            </a: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ontserrat" pitchFamily="2" charset="0"/>
                <a:sym typeface="Helvetica Light"/>
              </a:rPr>
              <a:t> das </a:t>
            </a:r>
            <a:r>
              <a:rPr kumimoji="0" lang="en-US" sz="3200" b="0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ontserrat" pitchFamily="2" charset="0"/>
                <a:sym typeface="Helvetica Light"/>
              </a:rPr>
              <a:t>outras</a:t>
            </a: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ontserrat" pitchFamily="2" charset="0"/>
                <a:sym typeface="Helvetica Light"/>
              </a:rPr>
              <a:t> é a forma de </a:t>
            </a:r>
            <a:r>
              <a:rPr kumimoji="0" lang="en-US" sz="3200" b="0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ontserrat" pitchFamily="2" charset="0"/>
                <a:sym typeface="Helvetica Light"/>
              </a:rPr>
              <a:t>como</a:t>
            </a: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ontserrat" pitchFamily="2" charset="0"/>
                <a:sym typeface="Helvetica Light"/>
              </a:rPr>
              <a:t> </a:t>
            </a:r>
            <a:r>
              <a:rPr kumimoji="0" lang="en-US" sz="3200" b="0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ontserrat" pitchFamily="2" charset="0"/>
                <a:sym typeface="Helvetica Light"/>
              </a:rPr>
              <a:t>será</a:t>
            </a: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ontserrat" pitchFamily="2" charset="0"/>
                <a:sym typeface="Helvetica Light"/>
              </a:rPr>
              <a:t> </a:t>
            </a:r>
            <a:r>
              <a:rPr kumimoji="0" lang="en-US" sz="3200" b="0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ontserrat" pitchFamily="2" charset="0"/>
                <a:sym typeface="Helvetica Light"/>
              </a:rPr>
              <a:t>gerida</a:t>
            </a: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ontserrat" pitchFamily="2" charset="0"/>
                <a:sym typeface="Helvetica Light"/>
              </a:rPr>
              <a:t>. </a:t>
            </a:r>
            <a:r>
              <a:rPr kumimoji="0" lang="en-US" sz="3200" b="0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ontserrat" pitchFamily="2" charset="0"/>
                <a:sym typeface="Helvetica Light"/>
              </a:rPr>
              <a:t>Serão</a:t>
            </a: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ontserrat" pitchFamily="2" charset="0"/>
                <a:sym typeface="Helvetica Light"/>
              </a:rPr>
              <a:t> </a:t>
            </a:r>
            <a:r>
              <a:rPr kumimoji="0" lang="en-US" sz="3200" b="0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ontserrat" pitchFamily="2" charset="0"/>
                <a:sym typeface="Helvetica Light"/>
              </a:rPr>
              <a:t>analisadas</a:t>
            </a: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ontserrat" pitchFamily="2" charset="0"/>
                <a:sym typeface="Helvetica Light"/>
              </a:rPr>
              <a:t> as </a:t>
            </a:r>
            <a:r>
              <a:rPr kumimoji="0" lang="en-US" sz="3200" b="0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ontserrat" pitchFamily="2" charset="0"/>
                <a:sym typeface="Helvetica Light"/>
              </a:rPr>
              <a:t>informações</a:t>
            </a: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ontserrat" pitchFamily="2" charset="0"/>
                <a:sym typeface="Helvetica Light"/>
              </a:rPr>
              <a:t> </a:t>
            </a:r>
            <a:r>
              <a:rPr kumimoji="0" lang="en-US" sz="3200" b="0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ontserrat" pitchFamily="2" charset="0"/>
                <a:sym typeface="Helvetica Light"/>
              </a:rPr>
              <a:t>disponibilizadas</a:t>
            </a: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ontserrat" pitchFamily="2" charset="0"/>
                <a:sym typeface="Helvetica Light"/>
              </a:rPr>
              <a:t> </a:t>
            </a:r>
            <a:r>
              <a:rPr kumimoji="0" lang="en-US" sz="3200" b="0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ontserrat" pitchFamily="2" charset="0"/>
                <a:sym typeface="Helvetica Light"/>
              </a:rPr>
              <a:t>pelos</a:t>
            </a: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ontserrat" pitchFamily="2" charset="0"/>
                <a:sym typeface="Helvetica Light"/>
              </a:rPr>
              <a:t> </a:t>
            </a:r>
            <a:r>
              <a:rPr kumimoji="0" lang="en-US" sz="3200" b="0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ontserrat" pitchFamily="2" charset="0"/>
                <a:sym typeface="Helvetica Light"/>
              </a:rPr>
              <a:t>nossos</a:t>
            </a: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ontserrat" pitchFamily="2" charset="0"/>
                <a:sym typeface="Helvetica Light"/>
              </a:rPr>
              <a:t> </a:t>
            </a:r>
            <a:r>
              <a:rPr kumimoji="0" lang="en-US" sz="3200" b="0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ontserrat" pitchFamily="2" charset="0"/>
                <a:sym typeface="Helvetica Light"/>
              </a:rPr>
              <a:t>clientes</a:t>
            </a: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ontserrat" pitchFamily="2" charset="0"/>
                <a:sym typeface="Helvetica Light"/>
              </a:rPr>
              <a:t> e sim, </a:t>
            </a:r>
            <a:r>
              <a:rPr kumimoji="0" lang="en-US" sz="3200" b="0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ontserrat" pitchFamily="2" charset="0"/>
                <a:sym typeface="Helvetica Light"/>
              </a:rPr>
              <a:t>depois</a:t>
            </a: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ontserrat" pitchFamily="2" charset="0"/>
                <a:sym typeface="Helvetica Light"/>
              </a:rPr>
              <a:t>, publica</a:t>
            </a:r>
            <a:r>
              <a:rPr kumimoji="0" lang="pt-PT" altLang="en-US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ontserrat" pitchFamily="2" charset="0"/>
                <a:sym typeface="Helvetica Light"/>
              </a:rPr>
              <a:t>das</a:t>
            </a: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ontserrat" pitchFamily="2" charset="0"/>
                <a:sym typeface="Helvetica Light"/>
              </a:rPr>
              <a:t> online para que o </a:t>
            </a:r>
            <a:r>
              <a:rPr kumimoji="0" lang="en-US" sz="3200" b="0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ontserrat" pitchFamily="2" charset="0"/>
                <a:sym typeface="Helvetica Light"/>
              </a:rPr>
              <a:t>negócio</a:t>
            </a: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ontserrat" pitchFamily="2" charset="0"/>
                <a:sym typeface="Helvetica Light"/>
              </a:rPr>
              <a:t> </a:t>
            </a:r>
            <a:r>
              <a:rPr kumimoji="0" lang="en-US" sz="3200" b="0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ontserrat" pitchFamily="2" charset="0"/>
                <a:sym typeface="Helvetica Light"/>
              </a:rPr>
              <a:t>consiga</a:t>
            </a: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ontserrat" pitchFamily="2" charset="0"/>
                <a:sym typeface="Helvetica Light"/>
              </a:rPr>
              <a:t> </a:t>
            </a:r>
            <a:r>
              <a:rPr kumimoji="0" lang="en-US" sz="3200" b="0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ontserrat" pitchFamily="2" charset="0"/>
                <a:sym typeface="Helvetica Light"/>
              </a:rPr>
              <a:t>ter</a:t>
            </a: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ontserrat" pitchFamily="2" charset="0"/>
                <a:sym typeface="Helvetica Light"/>
              </a:rPr>
              <a:t> </a:t>
            </a:r>
            <a:r>
              <a:rPr kumimoji="0" lang="en-US" sz="3200" b="0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ontserrat" pitchFamily="2" charset="0"/>
                <a:sym typeface="Helvetica Light"/>
              </a:rPr>
              <a:t>sucesso</a:t>
            </a: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ontserrat" pitchFamily="2" charset="0"/>
                <a:sym typeface="Helvetica Light"/>
              </a:rPr>
              <a:t> </a:t>
            </a:r>
            <a:r>
              <a:rPr kumimoji="0" lang="en-US" sz="3200" b="0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ontserrat" pitchFamily="2" charset="0"/>
                <a:sym typeface="Helvetica Light"/>
              </a:rPr>
              <a:t>através</a:t>
            </a: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ontserrat" pitchFamily="2" charset="0"/>
                <a:sym typeface="Helvetica Light"/>
              </a:rPr>
              <a:t> </a:t>
            </a:r>
            <a:r>
              <a:rPr kumimoji="0" lang="en-US" sz="3200" b="0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ontserrat" pitchFamily="2" charset="0"/>
                <a:sym typeface="Helvetica Light"/>
              </a:rPr>
              <a:t>disso</a:t>
            </a: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ontserrat" pitchFamily="2" charset="0"/>
                <a:sym typeface="Helvetica Light"/>
              </a:rPr>
              <a:t>.</a:t>
            </a: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ontserrat" pitchFamily="2" charset="0"/>
                <a:sym typeface="Helvetica Light"/>
              </a:rPr>
              <a:t>	</a:t>
            </a:r>
          </a:p>
          <a:p>
            <a:pPr marL="571500" marR="0" indent="-5715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ontserrat" pitchFamily="2" charset="0"/>
                <a:sym typeface="Helvetica Light"/>
              </a:rPr>
              <a:t>Para </a:t>
            </a:r>
            <a:r>
              <a:rPr kumimoji="0" lang="en-US" sz="3200" b="0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ontserrat" pitchFamily="2" charset="0"/>
                <a:sym typeface="Helvetica Light"/>
              </a:rPr>
              <a:t>fortalecer</a:t>
            </a: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ontserrat" pitchFamily="2" charset="0"/>
                <a:sym typeface="Helvetica Light"/>
              </a:rPr>
              <a:t> </a:t>
            </a:r>
            <a:r>
              <a:rPr kumimoji="0" lang="en-US" sz="3200" b="0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ontserrat" pitchFamily="2" charset="0"/>
                <a:sym typeface="Helvetica Light"/>
              </a:rPr>
              <a:t>todos</a:t>
            </a: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ontserrat" pitchFamily="2" charset="0"/>
                <a:sym typeface="Helvetica Light"/>
              </a:rPr>
              <a:t> </a:t>
            </a:r>
            <a:r>
              <a:rPr kumimoji="0" lang="en-US" sz="3200" b="0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ontserrat" pitchFamily="2" charset="0"/>
                <a:sym typeface="Helvetica Light"/>
              </a:rPr>
              <a:t>os</a:t>
            </a: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ontserrat" pitchFamily="2" charset="0"/>
                <a:sym typeface="Helvetica Light"/>
              </a:rPr>
              <a:t> </a:t>
            </a:r>
            <a:r>
              <a:rPr kumimoji="0" lang="en-US" sz="3200" b="0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ontserrat" pitchFamily="2" charset="0"/>
                <a:sym typeface="Helvetica Light"/>
              </a:rPr>
              <a:t>dias</a:t>
            </a: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ontserrat" pitchFamily="2" charset="0"/>
                <a:sym typeface="Helvetica Light"/>
              </a:rPr>
              <a:t> a </a:t>
            </a:r>
            <a:r>
              <a:rPr kumimoji="0" lang="en-US" sz="3200" b="0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ontserrat" pitchFamily="2" charset="0"/>
                <a:sym typeface="Helvetica Light"/>
              </a:rPr>
              <a:t>posição</a:t>
            </a: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ontserrat" pitchFamily="2" charset="0"/>
                <a:sym typeface="Helvetica Light"/>
              </a:rPr>
              <a:t> que </a:t>
            </a:r>
            <a:r>
              <a:rPr kumimoji="0" lang="en-US" sz="3200" b="0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ontserrat" pitchFamily="2" charset="0"/>
                <a:sym typeface="Helvetica Light"/>
              </a:rPr>
              <a:t>queremos</a:t>
            </a: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ontserrat" pitchFamily="2" charset="0"/>
                <a:sym typeface="Helvetica Light"/>
              </a:rPr>
              <a:t> </a:t>
            </a:r>
            <a:r>
              <a:rPr kumimoji="0" lang="en-US" sz="3200" b="0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ontserrat" pitchFamily="2" charset="0"/>
                <a:sym typeface="Helvetica Light"/>
              </a:rPr>
              <a:t>tomar</a:t>
            </a: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ontserrat" pitchFamily="2" charset="0"/>
                <a:sym typeface="Helvetica Light"/>
              </a:rPr>
              <a:t>, ser a </a:t>
            </a:r>
            <a:r>
              <a:rPr kumimoji="0" lang="en-US" sz="3200" b="0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ontserrat" pitchFamily="2" charset="0"/>
                <a:sym typeface="Helvetica Light"/>
              </a:rPr>
              <a:t>preferência</a:t>
            </a: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ontserrat" pitchFamily="2" charset="0"/>
                <a:sym typeface="Helvetica Light"/>
              </a:rPr>
              <a:t> da </a:t>
            </a:r>
            <a:r>
              <a:rPr kumimoji="0" lang="en-US" sz="3200" b="0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ontserrat" pitchFamily="2" charset="0"/>
                <a:sym typeface="Helvetica Light"/>
              </a:rPr>
              <a:t>comunidade</a:t>
            </a: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ontserrat" pitchFamily="2" charset="0"/>
                <a:sym typeface="Helvetica Light"/>
              </a:rPr>
              <a:t>, </a:t>
            </a:r>
            <a:r>
              <a:rPr kumimoji="0" lang="en-US" sz="3200" b="0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ontserrat" pitchFamily="2" charset="0"/>
                <a:sym typeface="Helvetica Light"/>
              </a:rPr>
              <a:t>serão</a:t>
            </a: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ontserrat" pitchFamily="2" charset="0"/>
                <a:sym typeface="Helvetica Light"/>
              </a:rPr>
              <a:t> </a:t>
            </a:r>
            <a:r>
              <a:rPr kumimoji="0" lang="en-US" sz="3200" b="0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ontserrat" pitchFamily="2" charset="0"/>
                <a:sym typeface="Helvetica Light"/>
              </a:rPr>
              <a:t>feitas</a:t>
            </a: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ontserrat" pitchFamily="2" charset="0"/>
                <a:sym typeface="Helvetica Light"/>
              </a:rPr>
              <a:t> </a:t>
            </a:r>
            <a:r>
              <a:rPr kumimoji="0" lang="en-US" sz="3200" b="0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ontserrat" pitchFamily="2" charset="0"/>
                <a:sym typeface="Helvetica Light"/>
              </a:rPr>
              <a:t>promoções</a:t>
            </a: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ontserrat" pitchFamily="2" charset="0"/>
                <a:sym typeface="Helvetica Light"/>
              </a:rPr>
              <a:t> </a:t>
            </a:r>
            <a:r>
              <a:rPr kumimoji="0" lang="en-US" sz="3200" b="0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ontserrat" pitchFamily="2" charset="0"/>
                <a:sym typeface="Helvetica Light"/>
              </a:rPr>
              <a:t>nos</a:t>
            </a: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ontserrat" pitchFamily="2" charset="0"/>
                <a:sym typeface="Helvetica Light"/>
              </a:rPr>
              <a:t> </a:t>
            </a:r>
            <a:r>
              <a:rPr kumimoji="0" lang="en-US" sz="3200" b="0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ontserrat" pitchFamily="2" charset="0"/>
                <a:sym typeface="Helvetica Light"/>
              </a:rPr>
              <a:t>pacotes</a:t>
            </a: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ontserrat" pitchFamily="2" charset="0"/>
                <a:sym typeface="Helvetica Light"/>
              </a:rPr>
              <a:t> que </a:t>
            </a:r>
            <a:r>
              <a:rPr kumimoji="0" lang="en-US" sz="3200" b="0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ontserrat" pitchFamily="2" charset="0"/>
                <a:sym typeface="Helvetica Light"/>
              </a:rPr>
              <a:t>irão</a:t>
            </a: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ontserrat" pitchFamily="2" charset="0"/>
                <a:sym typeface="Helvetica Light"/>
              </a:rPr>
              <a:t> </a:t>
            </a:r>
            <a:r>
              <a:rPr kumimoji="0" lang="en-US" sz="3200" b="0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ontserrat" pitchFamily="2" charset="0"/>
                <a:sym typeface="Helvetica Light"/>
              </a:rPr>
              <a:t>estar</a:t>
            </a: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ontserrat" pitchFamily="2" charset="0"/>
                <a:sym typeface="Helvetica Light"/>
              </a:rPr>
              <a:t> </a:t>
            </a:r>
            <a:r>
              <a:rPr kumimoji="0" lang="en-US" sz="3200" b="0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ontserrat" pitchFamily="2" charset="0"/>
                <a:sym typeface="Helvetica Light"/>
              </a:rPr>
              <a:t>disponíveis</a:t>
            </a: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ontserrat" pitchFamily="2" charset="0"/>
                <a:sym typeface="Helvetica Light"/>
              </a:rPr>
              <a:t> dentro da </a:t>
            </a:r>
            <a:r>
              <a:rPr kumimoji="0" lang="en-US" sz="3200" b="0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ontserrat" pitchFamily="2" charset="0"/>
                <a:sym typeface="Helvetica Light"/>
              </a:rPr>
              <a:t>aplicação</a:t>
            </a: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ontserrat" pitchFamily="2" charset="0"/>
                <a:sym typeface="Helvetica Light"/>
              </a:rPr>
              <a:t> e </a:t>
            </a:r>
            <a:r>
              <a:rPr kumimoji="0" lang="en-US" sz="3200" b="0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ontserrat" pitchFamily="2" charset="0"/>
                <a:sym typeface="Helvetica Light"/>
              </a:rPr>
              <a:t>campanhas</a:t>
            </a: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ontserrat" pitchFamily="2" charset="0"/>
                <a:sym typeface="Helvetica Light"/>
              </a:rPr>
              <a:t> </a:t>
            </a:r>
            <a:r>
              <a:rPr kumimoji="0" lang="en-US" sz="3200" b="0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ontserrat" pitchFamily="2" charset="0"/>
                <a:sym typeface="Helvetica Light"/>
              </a:rPr>
              <a:t>publicitárias</a:t>
            </a: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ontserrat" pitchFamily="2" charset="0"/>
                <a:sym typeface="Helvetica Light"/>
              </a:rPr>
              <a:t> de forma a </a:t>
            </a:r>
            <a:r>
              <a:rPr kumimoji="0" lang="en-US" sz="3200" b="0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ontserrat" pitchFamily="2" charset="0"/>
                <a:sym typeface="Helvetica Light"/>
              </a:rPr>
              <a:t>promover</a:t>
            </a: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ontserrat" pitchFamily="2" charset="0"/>
                <a:sym typeface="Helvetica Light"/>
              </a:rPr>
              <a:t> o </a:t>
            </a:r>
            <a:r>
              <a:rPr kumimoji="0" lang="en-US" sz="3200" b="0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ontserrat" pitchFamily="2" charset="0"/>
                <a:sym typeface="Helvetica Light"/>
              </a:rPr>
              <a:t>serviço</a:t>
            </a: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ontserrat" pitchFamily="2" charset="0"/>
                <a:sym typeface="Helvetica Light"/>
              </a:rPr>
              <a:t> que </a:t>
            </a:r>
            <a:r>
              <a:rPr kumimoji="0" lang="en-US" sz="3200" b="0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ontserrat" pitchFamily="2" charset="0"/>
                <a:sym typeface="Helvetica Light"/>
              </a:rPr>
              <a:t>irá</a:t>
            </a: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ontserrat" pitchFamily="2" charset="0"/>
                <a:sym typeface="Helvetica Light"/>
              </a:rPr>
              <a:t> ser </a:t>
            </a:r>
            <a:r>
              <a:rPr kumimoji="0" lang="en-US" sz="3200" b="0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ontserrat" pitchFamily="2" charset="0"/>
                <a:sym typeface="Helvetica Light"/>
              </a:rPr>
              <a:t>desenvolvido</a:t>
            </a: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ontserrat" pitchFamily="2" charset="0"/>
                <a:sym typeface="Helvetica Light"/>
              </a:rPr>
              <a:t>. </a:t>
            </a:r>
            <a:endParaRPr kumimoji="0" lang="pt-PT" sz="32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Montserrat" pitchFamily="2" charset="0"/>
              <a:sym typeface="Helvetica Light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52EEFE09-60A3-4909-BF0B-5F6AF630FF9C}"/>
              </a:ext>
            </a:extLst>
          </p:cNvPr>
          <p:cNvSpPr txBox="1"/>
          <p:nvPr/>
        </p:nvSpPr>
        <p:spPr>
          <a:xfrm>
            <a:off x="20116800" y="11698941"/>
            <a:ext cx="3496235" cy="1152535"/>
          </a:xfrm>
          <a:prstGeom prst="rect">
            <a:avLst/>
          </a:prstGeom>
          <a:solidFill>
            <a:srgbClr val="08AEB5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PT" sz="5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299161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FF30030D-03CD-4146-A947-A4094483178B}"/>
              </a:ext>
            </a:extLst>
          </p:cNvPr>
          <p:cNvSpPr txBox="1"/>
          <p:nvPr/>
        </p:nvSpPr>
        <p:spPr>
          <a:xfrm>
            <a:off x="1033670" y="11948140"/>
            <a:ext cx="5009321" cy="872034"/>
          </a:xfrm>
          <a:prstGeom prst="rect">
            <a:avLst/>
          </a:prstGeom>
          <a:solidFill>
            <a:srgbClr val="08AEB5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PT" sz="5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E0AC56F5-4B0B-40D0-A0B0-E416A997F9A9}"/>
              </a:ext>
            </a:extLst>
          </p:cNvPr>
          <p:cNvSpPr txBox="1"/>
          <p:nvPr/>
        </p:nvSpPr>
        <p:spPr>
          <a:xfrm>
            <a:off x="8758367" y="1120920"/>
            <a:ext cx="6867265" cy="145680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pt-PT" sz="8800" b="1" i="0" u="none" strike="noStrike" cap="none" spc="0" normalizeH="0" baseline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Montserrat" pitchFamily="2" charset="0"/>
                <a:sym typeface="Helvetica Light"/>
              </a:rPr>
              <a:t>OBJETIVOS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42DE93E4-D777-44B3-89CE-082B40B18DC3}"/>
              </a:ext>
            </a:extLst>
          </p:cNvPr>
          <p:cNvSpPr txBox="1"/>
          <p:nvPr/>
        </p:nvSpPr>
        <p:spPr>
          <a:xfrm>
            <a:off x="2046644" y="3179591"/>
            <a:ext cx="20290712" cy="89665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3200" b="1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ontserrat" pitchFamily="2" charset="0"/>
                <a:sym typeface="Helvetica Light"/>
              </a:rPr>
              <a:t>Objetivo</a:t>
            </a:r>
            <a:r>
              <a:rPr kumimoji="0" lang="en-US" sz="32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ontserrat" pitchFamily="2" charset="0"/>
                <a:sym typeface="Helvetica Light"/>
              </a:rPr>
              <a:t> a </a:t>
            </a:r>
            <a:r>
              <a:rPr kumimoji="0" lang="en-US" sz="3200" b="1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ontserrat" pitchFamily="2" charset="0"/>
                <a:sym typeface="Helvetica Light"/>
              </a:rPr>
              <a:t>curto-prazo</a:t>
            </a:r>
            <a:r>
              <a:rPr kumimoji="0" lang="en-US" sz="32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ontserrat" pitchFamily="2" charset="0"/>
                <a:sym typeface="Helvetica Light"/>
              </a:rPr>
              <a:t>:</a:t>
            </a: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sz="32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Montserrat" pitchFamily="2" charset="0"/>
              <a:sym typeface="Helvetica Light"/>
            </a:endParaRPr>
          </a:p>
          <a:p>
            <a:pPr marL="457200" marR="0" indent="-4572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</a:pPr>
            <a:r>
              <a:rPr kumimoji="0" lang="en-US" sz="3200" b="0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ontserrat" pitchFamily="2" charset="0"/>
                <a:sym typeface="Helvetica Light"/>
              </a:rPr>
              <a:t>Aumentar</a:t>
            </a: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ontserrat" pitchFamily="2" charset="0"/>
                <a:sym typeface="Helvetica Light"/>
              </a:rPr>
              <a:t> sempre a </a:t>
            </a:r>
            <a:r>
              <a:rPr kumimoji="0" lang="en-US" sz="3200" b="0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ontserrat" pitchFamily="2" charset="0"/>
                <a:sym typeface="Helvetica Light"/>
              </a:rPr>
              <a:t>produtividade</a:t>
            </a: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ontserrat" pitchFamily="2" charset="0"/>
                <a:sym typeface="Helvetica Light"/>
              </a:rPr>
              <a:t> </a:t>
            </a:r>
            <a:r>
              <a:rPr kumimoji="0" lang="en-US" sz="3200" b="0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ontserrat" pitchFamily="2" charset="0"/>
                <a:sym typeface="Helvetica Light"/>
              </a:rPr>
              <a:t>usando</a:t>
            </a: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ontserrat" pitchFamily="2" charset="0"/>
                <a:sym typeface="Helvetica Light"/>
              </a:rPr>
              <a:t> o </a:t>
            </a:r>
            <a:r>
              <a:rPr kumimoji="0" lang="en-US" sz="3200" b="0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ontserrat" pitchFamily="2" charset="0"/>
                <a:sym typeface="Helvetica Light"/>
              </a:rPr>
              <a:t>máximo</a:t>
            </a: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ontserrat" pitchFamily="2" charset="0"/>
                <a:sym typeface="Helvetica Light"/>
              </a:rPr>
              <a:t> de </a:t>
            </a:r>
            <a:r>
              <a:rPr kumimoji="0" lang="en-US" sz="3200" b="0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ontserrat" pitchFamily="2" charset="0"/>
                <a:sym typeface="Helvetica Light"/>
              </a:rPr>
              <a:t>produtos</a:t>
            </a: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ontserrat" pitchFamily="2" charset="0"/>
                <a:sym typeface="Helvetica Light"/>
              </a:rPr>
              <a:t> </a:t>
            </a:r>
            <a:r>
              <a:rPr kumimoji="0" lang="en-US" sz="3200" b="0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ontserrat" pitchFamily="2" charset="0"/>
                <a:sym typeface="Helvetica Light"/>
              </a:rPr>
              <a:t>reutilizáveis</a:t>
            </a: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ontserrat" pitchFamily="2" charset="0"/>
                <a:sym typeface="Helvetica Light"/>
              </a:rPr>
              <a:t> para </a:t>
            </a:r>
            <a:r>
              <a:rPr kumimoji="0" lang="en-US" sz="3200" b="0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ontserrat" pitchFamily="2" charset="0"/>
                <a:sym typeface="Helvetica Light"/>
              </a:rPr>
              <a:t>ajudar</a:t>
            </a: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ontserrat" pitchFamily="2" charset="0"/>
                <a:sym typeface="Helvetica Light"/>
              </a:rPr>
              <a:t> a </a:t>
            </a:r>
            <a:r>
              <a:rPr kumimoji="0" lang="en-US" sz="3200" b="0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ontserrat" pitchFamily="2" charset="0"/>
                <a:sym typeface="Helvetica Light"/>
              </a:rPr>
              <a:t>promover</a:t>
            </a: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ontserrat" pitchFamily="2" charset="0"/>
                <a:sym typeface="Helvetica Light"/>
              </a:rPr>
              <a:t> a </a:t>
            </a:r>
            <a:r>
              <a:rPr kumimoji="0" lang="en-US" sz="3200" b="0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ontserrat" pitchFamily="2" charset="0"/>
                <a:sym typeface="Helvetica Light"/>
              </a:rPr>
              <a:t>sustentabilidade</a:t>
            </a: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ontserrat" pitchFamily="2" charset="0"/>
                <a:sym typeface="Helvetica Light"/>
              </a:rPr>
              <a:t> do </a:t>
            </a:r>
            <a:r>
              <a:rPr kumimoji="0" lang="en-US" sz="3200" b="0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ontserrat" pitchFamily="2" charset="0"/>
                <a:sym typeface="Helvetica Light"/>
              </a:rPr>
              <a:t>planeta</a:t>
            </a: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ontserrat" pitchFamily="2" charset="0"/>
                <a:sym typeface="Helvetica Light"/>
              </a:rPr>
              <a:t>, </a:t>
            </a:r>
            <a:r>
              <a:rPr kumimoji="0" lang="en-US" sz="3200" b="0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ontserrat" pitchFamily="2" charset="0"/>
                <a:sym typeface="Helvetica Light"/>
              </a:rPr>
              <a:t>utilizando</a:t>
            </a: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ontserrat" pitchFamily="2" charset="0"/>
                <a:sym typeface="Helvetica Light"/>
              </a:rPr>
              <a:t> </a:t>
            </a:r>
            <a:r>
              <a:rPr kumimoji="0" lang="en-US" sz="3200" b="0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ontserrat" pitchFamily="2" charset="0"/>
                <a:sym typeface="Helvetica Light"/>
              </a:rPr>
              <a:t>máquinas</a:t>
            </a: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ontserrat" pitchFamily="2" charset="0"/>
                <a:sym typeface="Helvetica Light"/>
              </a:rPr>
              <a:t> e </a:t>
            </a:r>
            <a:r>
              <a:rPr kumimoji="0" lang="en-US" sz="3200" b="0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ontserrat" pitchFamily="2" charset="0"/>
                <a:sym typeface="Helvetica Light"/>
              </a:rPr>
              <a:t>aparelhos</a:t>
            </a: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ontserrat" pitchFamily="2" charset="0"/>
                <a:sym typeface="Helvetica Light"/>
              </a:rPr>
              <a:t> que </a:t>
            </a:r>
            <a:r>
              <a:rPr kumimoji="0" lang="en-US" sz="3200" b="0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ontserrat" pitchFamily="2" charset="0"/>
                <a:sym typeface="Helvetica Light"/>
              </a:rPr>
              <a:t>já</a:t>
            </a: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ontserrat" pitchFamily="2" charset="0"/>
                <a:sym typeface="Helvetica Light"/>
              </a:rPr>
              <a:t> </a:t>
            </a:r>
            <a:r>
              <a:rPr kumimoji="0" lang="en-US" sz="3200" b="0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ontserrat" pitchFamily="2" charset="0"/>
                <a:sym typeface="Helvetica Light"/>
              </a:rPr>
              <a:t>não</a:t>
            </a: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ontserrat" pitchFamily="2" charset="0"/>
                <a:sym typeface="Helvetica Light"/>
              </a:rPr>
              <a:t> </a:t>
            </a:r>
            <a:r>
              <a:rPr kumimoji="0" lang="en-US" sz="3200" b="0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ontserrat" pitchFamily="2" charset="0"/>
                <a:sym typeface="Helvetica Light"/>
              </a:rPr>
              <a:t>sejam</a:t>
            </a: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ontserrat" pitchFamily="2" charset="0"/>
                <a:sym typeface="Helvetica Light"/>
              </a:rPr>
              <a:t> </a:t>
            </a:r>
            <a:r>
              <a:rPr kumimoji="0" lang="en-US" sz="3200" b="0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ontserrat" pitchFamily="2" charset="0"/>
                <a:sym typeface="Helvetica Light"/>
              </a:rPr>
              <a:t>usados</a:t>
            </a: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ontserrat" pitchFamily="2" charset="0"/>
                <a:sym typeface="Helvetica Light"/>
              </a:rPr>
              <a:t> e </a:t>
            </a:r>
            <a:r>
              <a:rPr kumimoji="0" lang="en-US" sz="3200" b="0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ontserrat" pitchFamily="2" charset="0"/>
                <a:sym typeface="Helvetica Light"/>
              </a:rPr>
              <a:t>reconstruí</a:t>
            </a: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ontserrat" pitchFamily="2" charset="0"/>
                <a:sym typeface="Helvetica Light"/>
              </a:rPr>
              <a:t>-los para </a:t>
            </a:r>
            <a:r>
              <a:rPr kumimoji="0" lang="en-US" sz="3200" b="0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ontserrat" pitchFamily="2" charset="0"/>
                <a:sym typeface="Helvetica Light"/>
              </a:rPr>
              <a:t>serem</a:t>
            </a: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ontserrat" pitchFamily="2" charset="0"/>
                <a:sym typeface="Helvetica Light"/>
              </a:rPr>
              <a:t> </a:t>
            </a:r>
            <a:r>
              <a:rPr kumimoji="0" lang="en-US" sz="3200" b="0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ontserrat" pitchFamily="2" charset="0"/>
                <a:sym typeface="Helvetica Light"/>
              </a:rPr>
              <a:t>operados</a:t>
            </a: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ontserrat" pitchFamily="2" charset="0"/>
                <a:sym typeface="Helvetica Light"/>
              </a:rPr>
              <a:t> </a:t>
            </a:r>
            <a:r>
              <a:rPr kumimoji="0" lang="en-US" sz="3200" b="0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ontserrat" pitchFamily="2" charset="0"/>
                <a:sym typeface="Helvetica Light"/>
              </a:rPr>
              <a:t>pelos</a:t>
            </a: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ontserrat" pitchFamily="2" charset="0"/>
                <a:sym typeface="Helvetica Light"/>
              </a:rPr>
              <a:t> </a:t>
            </a:r>
            <a:r>
              <a:rPr kumimoji="0" lang="en-US" sz="3200" b="0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ontserrat" pitchFamily="2" charset="0"/>
                <a:sym typeface="Helvetica Light"/>
              </a:rPr>
              <a:t>novos</a:t>
            </a: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ontserrat" pitchFamily="2" charset="0"/>
                <a:sym typeface="Helvetica Light"/>
              </a:rPr>
              <a:t> </a:t>
            </a:r>
            <a:r>
              <a:rPr kumimoji="0" lang="en-US" sz="3200" b="0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ontserrat" pitchFamily="2" charset="0"/>
                <a:sym typeface="Helvetica Light"/>
              </a:rPr>
              <a:t>trabalhadores</a:t>
            </a: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ontserrat" pitchFamily="2" charset="0"/>
                <a:sym typeface="Helvetica Light"/>
              </a:rPr>
              <a:t>.</a:t>
            </a:r>
          </a:p>
          <a:p>
            <a:pPr marL="457200" marR="0" indent="-4572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Montserrat" pitchFamily="2" charset="0"/>
              <a:sym typeface="Helvetica Light"/>
            </a:endParaRPr>
          </a:p>
          <a:p>
            <a:pPr marL="457200" marR="0" indent="-4572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</a:pPr>
            <a:r>
              <a:rPr kumimoji="0" lang="en-US" sz="3200" b="0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ontserrat" pitchFamily="2" charset="0"/>
                <a:sym typeface="Helvetica Light"/>
              </a:rPr>
              <a:t>Satisfazer</a:t>
            </a: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ontserrat" pitchFamily="2" charset="0"/>
                <a:sym typeface="Helvetica Light"/>
              </a:rPr>
              <a:t> </a:t>
            </a:r>
            <a:r>
              <a:rPr kumimoji="0" lang="en-US" sz="3200" b="0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ontserrat" pitchFamily="2" charset="0"/>
                <a:sym typeface="Helvetica Light"/>
              </a:rPr>
              <a:t>ao</a:t>
            </a: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ontserrat" pitchFamily="2" charset="0"/>
                <a:sym typeface="Helvetica Light"/>
              </a:rPr>
              <a:t> </a:t>
            </a:r>
            <a:r>
              <a:rPr kumimoji="0" lang="en-US" sz="3200" b="0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ontserrat" pitchFamily="2" charset="0"/>
                <a:sym typeface="Helvetica Light"/>
              </a:rPr>
              <a:t>máximo</a:t>
            </a: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ontserrat" pitchFamily="2" charset="0"/>
                <a:sym typeface="Helvetica Light"/>
              </a:rPr>
              <a:t> </a:t>
            </a:r>
            <a:r>
              <a:rPr kumimoji="0" lang="en-US" sz="3200" b="0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ontserrat" pitchFamily="2" charset="0"/>
                <a:sym typeface="Helvetica Light"/>
              </a:rPr>
              <a:t>os</a:t>
            </a: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ontserrat" pitchFamily="2" charset="0"/>
                <a:sym typeface="Helvetica Light"/>
              </a:rPr>
              <a:t> </a:t>
            </a:r>
            <a:r>
              <a:rPr kumimoji="0" lang="en-US" sz="3200" b="0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ontserrat" pitchFamily="2" charset="0"/>
                <a:sym typeface="Helvetica Light"/>
              </a:rPr>
              <a:t>clientes</a:t>
            </a: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ontserrat" pitchFamily="2" charset="0"/>
                <a:sym typeface="Helvetica Light"/>
              </a:rPr>
              <a:t>, </a:t>
            </a:r>
            <a:r>
              <a:rPr kumimoji="0" lang="en-US" sz="3200" b="0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ontserrat" pitchFamily="2" charset="0"/>
                <a:sym typeface="Helvetica Light"/>
              </a:rPr>
              <a:t>sejam</a:t>
            </a: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ontserrat" pitchFamily="2" charset="0"/>
                <a:sym typeface="Helvetica Light"/>
              </a:rPr>
              <a:t> </a:t>
            </a:r>
            <a:r>
              <a:rPr kumimoji="0" lang="en-US" sz="3200" b="0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ontserrat" pitchFamily="2" charset="0"/>
                <a:sym typeface="Helvetica Light"/>
              </a:rPr>
              <a:t>já</a:t>
            </a: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ontserrat" pitchFamily="2" charset="0"/>
                <a:sym typeface="Helvetica Light"/>
              </a:rPr>
              <a:t> </a:t>
            </a:r>
            <a:r>
              <a:rPr kumimoji="0" lang="en-US" sz="3200" b="0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ontserrat" pitchFamily="2" charset="0"/>
                <a:sym typeface="Helvetica Light"/>
              </a:rPr>
              <a:t>clientes</a:t>
            </a: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ontserrat" pitchFamily="2" charset="0"/>
                <a:sym typeface="Helvetica Light"/>
              </a:rPr>
              <a:t> </a:t>
            </a:r>
            <a:r>
              <a:rPr kumimoji="0" lang="en-US" sz="3200" b="0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ontserrat" pitchFamily="2" charset="0"/>
                <a:sym typeface="Helvetica Light"/>
              </a:rPr>
              <a:t>habituais</a:t>
            </a: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ontserrat" pitchFamily="2" charset="0"/>
                <a:sym typeface="Helvetica Light"/>
              </a:rPr>
              <a:t> </a:t>
            </a:r>
            <a:r>
              <a:rPr kumimoji="0" lang="en-US" sz="3200" b="0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ontserrat" pitchFamily="2" charset="0"/>
                <a:sym typeface="Helvetica Light"/>
              </a:rPr>
              <a:t>como</a:t>
            </a: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ontserrat" pitchFamily="2" charset="0"/>
                <a:sym typeface="Helvetica Light"/>
              </a:rPr>
              <a:t> </a:t>
            </a:r>
            <a:r>
              <a:rPr kumimoji="0" lang="en-US" sz="3200" b="0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ontserrat" pitchFamily="2" charset="0"/>
                <a:sym typeface="Helvetica Light"/>
              </a:rPr>
              <a:t>novos</a:t>
            </a: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ontserrat" pitchFamily="2" charset="0"/>
                <a:sym typeface="Helvetica Light"/>
              </a:rPr>
              <a:t>, com </a:t>
            </a:r>
            <a:r>
              <a:rPr kumimoji="0" lang="en-US" sz="3200" b="0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ontserrat" pitchFamily="2" charset="0"/>
                <a:sym typeface="Helvetica Light"/>
              </a:rPr>
              <a:t>promoções</a:t>
            </a: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ontserrat" pitchFamily="2" charset="0"/>
                <a:sym typeface="Helvetica Light"/>
              </a:rPr>
              <a:t>, </a:t>
            </a:r>
            <a:r>
              <a:rPr kumimoji="0" lang="en-US" sz="3200" b="0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ontserrat" pitchFamily="2" charset="0"/>
                <a:sym typeface="Helvetica Light"/>
              </a:rPr>
              <a:t>publicidade</a:t>
            </a: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ontserrat" pitchFamily="2" charset="0"/>
                <a:sym typeface="Helvetica Light"/>
              </a:rPr>
              <a:t> com </a:t>
            </a:r>
            <a:r>
              <a:rPr kumimoji="0" lang="en-US" sz="3200" b="0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ontserrat" pitchFamily="2" charset="0"/>
                <a:sym typeface="Helvetica Light"/>
              </a:rPr>
              <a:t>pacotes</a:t>
            </a: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ontserrat" pitchFamily="2" charset="0"/>
                <a:sym typeface="Helvetica Light"/>
              </a:rPr>
              <a:t> </a:t>
            </a:r>
            <a:r>
              <a:rPr kumimoji="0" lang="en-US" sz="3200" b="0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ontserrat" pitchFamily="2" charset="0"/>
                <a:sym typeface="Helvetica Light"/>
              </a:rPr>
              <a:t>exclusivos</a:t>
            </a: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ontserrat" pitchFamily="2" charset="0"/>
                <a:sym typeface="Helvetica Light"/>
              </a:rPr>
              <a:t> para </a:t>
            </a:r>
            <a:r>
              <a:rPr kumimoji="0" lang="en-US" sz="3200" b="0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ontserrat" pitchFamily="2" charset="0"/>
                <a:sym typeface="Helvetica Light"/>
              </a:rPr>
              <a:t>acesso</a:t>
            </a: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ontserrat" pitchFamily="2" charset="0"/>
                <a:sym typeface="Helvetica Light"/>
              </a:rPr>
              <a:t> a </a:t>
            </a:r>
            <a:r>
              <a:rPr kumimoji="0" lang="en-US" sz="3200" b="0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ontserrat" pitchFamily="2" charset="0"/>
                <a:sym typeface="Helvetica Light"/>
              </a:rPr>
              <a:t>vários</a:t>
            </a: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ontserrat" pitchFamily="2" charset="0"/>
                <a:sym typeface="Helvetica Light"/>
              </a:rPr>
              <a:t> extras dentro da </a:t>
            </a:r>
            <a:r>
              <a:rPr kumimoji="0" lang="en-US" sz="3200" b="0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ontserrat" pitchFamily="2" charset="0"/>
                <a:sym typeface="Helvetica Light"/>
              </a:rPr>
              <a:t>aplicação</a:t>
            </a: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ontserrat" pitchFamily="2" charset="0"/>
                <a:sym typeface="Helvetica Light"/>
              </a:rPr>
              <a:t> para </a:t>
            </a:r>
            <a:r>
              <a:rPr kumimoji="0" lang="en-US" sz="3200" b="0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ontserrat" pitchFamily="2" charset="0"/>
                <a:sym typeface="Helvetica Light"/>
              </a:rPr>
              <a:t>os</a:t>
            </a: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ontserrat" pitchFamily="2" charset="0"/>
                <a:sym typeface="Helvetica Light"/>
              </a:rPr>
              <a:t> </a:t>
            </a:r>
            <a:r>
              <a:rPr kumimoji="0" lang="en-US" sz="3200" b="0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ontserrat" pitchFamily="2" charset="0"/>
                <a:sym typeface="Helvetica Light"/>
              </a:rPr>
              <a:t>deixar</a:t>
            </a: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ontserrat" pitchFamily="2" charset="0"/>
                <a:sym typeface="Helvetica Light"/>
              </a:rPr>
              <a:t> </a:t>
            </a:r>
            <a:r>
              <a:rPr kumimoji="0" lang="en-US" sz="3200" b="0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ontserrat" pitchFamily="2" charset="0"/>
                <a:sym typeface="Helvetica Light"/>
              </a:rPr>
              <a:t>felizes</a:t>
            </a: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ontserrat" pitchFamily="2" charset="0"/>
                <a:sym typeface="Helvetica Light"/>
              </a:rPr>
              <a:t> e </a:t>
            </a:r>
            <a:r>
              <a:rPr kumimoji="0" lang="en-US" sz="3200" b="0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ontserrat" pitchFamily="2" charset="0"/>
                <a:sym typeface="Helvetica Light"/>
              </a:rPr>
              <a:t>não</a:t>
            </a: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ontserrat" pitchFamily="2" charset="0"/>
                <a:sym typeface="Helvetica Light"/>
              </a:rPr>
              <a:t> </a:t>
            </a:r>
            <a:r>
              <a:rPr kumimoji="0" lang="en-US" sz="3200" b="0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ontserrat" pitchFamily="2" charset="0"/>
                <a:sym typeface="Helvetica Light"/>
              </a:rPr>
              <a:t>deixarem</a:t>
            </a: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ontserrat" pitchFamily="2" charset="0"/>
                <a:sym typeface="Helvetica Light"/>
              </a:rPr>
              <a:t> </a:t>
            </a:r>
            <a:r>
              <a:rPr kumimoji="0" lang="en-US" sz="3200" b="0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ontserrat" pitchFamily="2" charset="0"/>
                <a:sym typeface="Helvetica Light"/>
              </a:rPr>
              <a:t>os</a:t>
            </a: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ontserrat" pitchFamily="2" charset="0"/>
                <a:sym typeface="Helvetica Light"/>
              </a:rPr>
              <a:t> </a:t>
            </a:r>
            <a:r>
              <a:rPr kumimoji="0" lang="en-US" sz="3200" b="0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ontserrat" pitchFamily="2" charset="0"/>
                <a:sym typeface="Helvetica Light"/>
              </a:rPr>
              <a:t>nossos</a:t>
            </a: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ontserrat" pitchFamily="2" charset="0"/>
                <a:sym typeface="Helvetica Light"/>
              </a:rPr>
              <a:t> </a:t>
            </a:r>
            <a:r>
              <a:rPr kumimoji="0" lang="en-US" sz="3200" b="0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ontserrat" pitchFamily="2" charset="0"/>
                <a:sym typeface="Helvetica Light"/>
              </a:rPr>
              <a:t>serviços</a:t>
            </a: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ontserrat" pitchFamily="2" charset="0"/>
                <a:sym typeface="Helvetica Light"/>
              </a:rPr>
              <a:t>.</a:t>
            </a: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Montserrat" pitchFamily="2" charset="0"/>
              <a:sym typeface="Helvetica Light"/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Montserrat" pitchFamily="2" charset="0"/>
              <a:sym typeface="Helvetica Light"/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3200" b="1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ontserrat" pitchFamily="2" charset="0"/>
                <a:sym typeface="Helvetica Light"/>
              </a:rPr>
              <a:t>Objetivo</a:t>
            </a:r>
            <a:r>
              <a:rPr kumimoji="0" lang="en-US" sz="32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ontserrat" pitchFamily="2" charset="0"/>
                <a:sym typeface="Helvetica Light"/>
              </a:rPr>
              <a:t> a </a:t>
            </a:r>
            <a:r>
              <a:rPr kumimoji="0" lang="en-US" sz="3200" b="1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ontserrat" pitchFamily="2" charset="0"/>
                <a:sym typeface="Helvetica Light"/>
              </a:rPr>
              <a:t>longo</a:t>
            </a:r>
            <a:r>
              <a:rPr kumimoji="0" lang="en-US" sz="32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ontserrat" pitchFamily="2" charset="0"/>
                <a:sym typeface="Helvetica Light"/>
              </a:rPr>
              <a:t> </a:t>
            </a:r>
            <a:r>
              <a:rPr kumimoji="0" lang="en-US" sz="3200" b="1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ontserrat" pitchFamily="2" charset="0"/>
                <a:sym typeface="Helvetica Light"/>
              </a:rPr>
              <a:t>prazo</a:t>
            </a:r>
            <a:r>
              <a:rPr kumimoji="0" lang="en-US" sz="32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ontserrat" pitchFamily="2" charset="0"/>
                <a:sym typeface="Helvetica Light"/>
              </a:rPr>
              <a:t>:</a:t>
            </a:r>
            <a:r>
              <a:rPr kumimoji="0" lang="pt-PT" altLang="en-US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ontserrat" pitchFamily="2" charset="0"/>
                <a:sym typeface="Helvetica Light"/>
              </a:rPr>
              <a:t>	</a:t>
            </a: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Montserrat" pitchFamily="2" charset="0"/>
              <a:sym typeface="Helvetica Light"/>
            </a:endParaRPr>
          </a:p>
          <a:p>
            <a:pPr marL="457200" marR="0" indent="-4572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ontserrat" pitchFamily="2" charset="0"/>
                <a:sym typeface="Helvetica Light"/>
              </a:rPr>
              <a:t>Num </a:t>
            </a:r>
            <a:r>
              <a:rPr kumimoji="0" lang="en-US" sz="3200" b="0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ontserrat" pitchFamily="2" charset="0"/>
                <a:sym typeface="Helvetica Light"/>
              </a:rPr>
              <a:t>futuro</a:t>
            </a: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ontserrat" pitchFamily="2" charset="0"/>
                <a:sym typeface="Helvetica Light"/>
              </a:rPr>
              <a:t> </a:t>
            </a:r>
            <a:r>
              <a:rPr kumimoji="0" lang="en-US" sz="3200" b="0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ontserrat" pitchFamily="2" charset="0"/>
                <a:sym typeface="Helvetica Light"/>
              </a:rPr>
              <a:t>longínquo</a:t>
            </a: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ontserrat" pitchFamily="2" charset="0"/>
                <a:sym typeface="Helvetica Light"/>
              </a:rPr>
              <a:t> </a:t>
            </a:r>
            <a:r>
              <a:rPr kumimoji="0" lang="en-US" sz="3200" b="0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ontserrat" pitchFamily="2" charset="0"/>
                <a:sym typeface="Helvetica Light"/>
              </a:rPr>
              <a:t>expandir</a:t>
            </a: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ontserrat" pitchFamily="2" charset="0"/>
                <a:sym typeface="Helvetica Light"/>
              </a:rPr>
              <a:t> </a:t>
            </a:r>
            <a:r>
              <a:rPr kumimoji="0" lang="en-US" sz="3200" b="0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ontserrat" pitchFamily="2" charset="0"/>
                <a:sym typeface="Helvetica Light"/>
              </a:rPr>
              <a:t>mundialmente</a:t>
            </a: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ontserrat" pitchFamily="2" charset="0"/>
                <a:sym typeface="Helvetica Light"/>
              </a:rPr>
              <a:t> a </a:t>
            </a:r>
            <a:r>
              <a:rPr kumimoji="0" lang="en-US" sz="3200" b="0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ontserrat" pitchFamily="2" charset="0"/>
                <a:sym typeface="Helvetica Light"/>
              </a:rPr>
              <a:t>aplicação</a:t>
            </a: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ontserrat" pitchFamily="2" charset="0"/>
                <a:sym typeface="Helvetica Light"/>
              </a:rPr>
              <a:t> e </a:t>
            </a:r>
            <a:r>
              <a:rPr kumimoji="0" lang="en-US" sz="3200" b="0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ontserrat" pitchFamily="2" charset="0"/>
                <a:sym typeface="Helvetica Light"/>
              </a:rPr>
              <a:t>assim</a:t>
            </a: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ontserrat" pitchFamily="2" charset="0"/>
                <a:sym typeface="Helvetica Light"/>
              </a:rPr>
              <a:t> </a:t>
            </a:r>
            <a:r>
              <a:rPr kumimoji="0" lang="en-US" sz="3200" b="0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ontserrat" pitchFamily="2" charset="0"/>
                <a:sym typeface="Helvetica Light"/>
              </a:rPr>
              <a:t>obter</a:t>
            </a: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ontserrat" pitchFamily="2" charset="0"/>
                <a:sym typeface="Helvetica Light"/>
              </a:rPr>
              <a:t> </a:t>
            </a:r>
            <a:r>
              <a:rPr kumimoji="0" lang="en-US" sz="3200" b="0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ontserrat" pitchFamily="2" charset="0"/>
                <a:sym typeface="Helvetica Light"/>
              </a:rPr>
              <a:t>novos</a:t>
            </a: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ontserrat" pitchFamily="2" charset="0"/>
                <a:sym typeface="Helvetica Light"/>
              </a:rPr>
              <a:t> </a:t>
            </a:r>
            <a:r>
              <a:rPr kumimoji="0" lang="en-US" sz="3200" b="0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ontserrat" pitchFamily="2" charset="0"/>
                <a:sym typeface="Helvetica Light"/>
              </a:rPr>
              <a:t>utilizadores</a:t>
            </a: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ontserrat" pitchFamily="2" charset="0"/>
                <a:sym typeface="Helvetica Light"/>
              </a:rPr>
              <a:t> e </a:t>
            </a:r>
            <a:r>
              <a:rPr kumimoji="0" lang="en-US" sz="3200" b="0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ontserrat" pitchFamily="2" charset="0"/>
                <a:sym typeface="Helvetica Light"/>
              </a:rPr>
              <a:t>aumentar</a:t>
            </a: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ontserrat" pitchFamily="2" charset="0"/>
                <a:sym typeface="Helvetica Light"/>
              </a:rPr>
              <a:t> o turismo </a:t>
            </a:r>
            <a:r>
              <a:rPr kumimoji="0" lang="en-US" sz="3200" b="0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ontserrat" pitchFamily="2" charset="0"/>
                <a:sym typeface="Helvetica Light"/>
              </a:rPr>
              <a:t>em</a:t>
            </a: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ontserrat" pitchFamily="2" charset="0"/>
                <a:sym typeface="Helvetica Light"/>
              </a:rPr>
              <a:t> </a:t>
            </a:r>
            <a:r>
              <a:rPr kumimoji="0" lang="en-US" sz="3200" b="0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ontserrat" pitchFamily="2" charset="0"/>
                <a:sym typeface="Helvetica Light"/>
              </a:rPr>
              <a:t>todos</a:t>
            </a: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ontserrat" pitchFamily="2" charset="0"/>
                <a:sym typeface="Helvetica Light"/>
              </a:rPr>
              <a:t> </a:t>
            </a:r>
            <a:r>
              <a:rPr kumimoji="0" lang="en-US" sz="3200" b="0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ontserrat" pitchFamily="2" charset="0"/>
                <a:sym typeface="Helvetica Light"/>
              </a:rPr>
              <a:t>os</a:t>
            </a: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ontserrat" pitchFamily="2" charset="0"/>
                <a:sym typeface="Helvetica Light"/>
              </a:rPr>
              <a:t> cantos do mundo, </a:t>
            </a:r>
            <a:r>
              <a:rPr kumimoji="0" lang="en-US" sz="3200" b="0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ontserrat" pitchFamily="2" charset="0"/>
                <a:sym typeface="Helvetica Light"/>
              </a:rPr>
              <a:t>ou</a:t>
            </a: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ontserrat" pitchFamily="2" charset="0"/>
                <a:sym typeface="Helvetica Light"/>
              </a:rPr>
              <a:t> </a:t>
            </a:r>
            <a:r>
              <a:rPr kumimoji="0" lang="en-US" sz="3200" b="0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ontserrat" pitchFamily="2" charset="0"/>
                <a:sym typeface="Helvetica Light"/>
              </a:rPr>
              <a:t>seja</a:t>
            </a: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ontserrat" pitchFamily="2" charset="0"/>
                <a:sym typeface="Helvetica Light"/>
              </a:rPr>
              <a:t>, </a:t>
            </a:r>
            <a:r>
              <a:rPr kumimoji="0" lang="en-US" sz="3200" b="0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ontserrat" pitchFamily="2" charset="0"/>
                <a:sym typeface="Helvetica Light"/>
              </a:rPr>
              <a:t>exibir</a:t>
            </a: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ontserrat" pitchFamily="2" charset="0"/>
                <a:sym typeface="Helvetica Light"/>
              </a:rPr>
              <a:t> a </a:t>
            </a:r>
            <a:r>
              <a:rPr kumimoji="0" lang="en-US" sz="3200" b="0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ontserrat" pitchFamily="2" charset="0"/>
                <a:sym typeface="Helvetica Light"/>
              </a:rPr>
              <a:t>aplicação</a:t>
            </a: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ontserrat" pitchFamily="2" charset="0"/>
                <a:sym typeface="Helvetica Light"/>
              </a:rPr>
              <a:t> para fora de Portugal para que </a:t>
            </a:r>
            <a:r>
              <a:rPr kumimoji="0" lang="en-US" sz="3200" b="0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ontserrat" pitchFamily="2" charset="0"/>
                <a:sym typeface="Helvetica Light"/>
              </a:rPr>
              <a:t>possa</a:t>
            </a: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ontserrat" pitchFamily="2" charset="0"/>
                <a:sym typeface="Helvetica Light"/>
              </a:rPr>
              <a:t> ser </a:t>
            </a:r>
            <a:r>
              <a:rPr kumimoji="0" lang="en-US" sz="3200" b="0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ontserrat" pitchFamily="2" charset="0"/>
                <a:sym typeface="Helvetica Light"/>
              </a:rPr>
              <a:t>utilizada</a:t>
            </a: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ontserrat" pitchFamily="2" charset="0"/>
                <a:sym typeface="Helvetica Light"/>
              </a:rPr>
              <a:t> </a:t>
            </a:r>
            <a:r>
              <a:rPr kumimoji="0" lang="en-US" sz="3200" b="0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ontserrat" pitchFamily="2" charset="0"/>
                <a:sym typeface="Helvetica Light"/>
              </a:rPr>
              <a:t>pelos</a:t>
            </a: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ontserrat" pitchFamily="2" charset="0"/>
                <a:sym typeface="Helvetica Light"/>
              </a:rPr>
              <a:t> 4 cantos do mundo e, </a:t>
            </a:r>
            <a:r>
              <a:rPr kumimoji="0" lang="en-US" sz="3200" b="0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ontserrat" pitchFamily="2" charset="0"/>
                <a:sym typeface="Helvetica Light"/>
              </a:rPr>
              <a:t>assim</a:t>
            </a: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ontserrat" pitchFamily="2" charset="0"/>
                <a:sym typeface="Helvetica Light"/>
              </a:rPr>
              <a:t>, o turismo e o </a:t>
            </a:r>
            <a:r>
              <a:rPr kumimoji="0" lang="en-US" sz="3200" b="0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ontserrat" pitchFamily="2" charset="0"/>
                <a:sym typeface="Helvetica Light"/>
              </a:rPr>
              <a:t>conhecimento</a:t>
            </a: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ontserrat" pitchFamily="2" charset="0"/>
                <a:sym typeface="Helvetica Light"/>
              </a:rPr>
              <a:t> do </a:t>
            </a:r>
            <a:r>
              <a:rPr kumimoji="0" lang="en-US" sz="3200" b="0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ontserrat" pitchFamily="2" charset="0"/>
                <a:sym typeface="Helvetica Light"/>
              </a:rPr>
              <a:t>planeta</a:t>
            </a: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ontserrat" pitchFamily="2" charset="0"/>
                <a:sym typeface="Helvetica Light"/>
              </a:rPr>
              <a:t> </a:t>
            </a:r>
            <a:r>
              <a:rPr kumimoji="0" lang="en-US" sz="3200" b="0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ontserrat" pitchFamily="2" charset="0"/>
                <a:sym typeface="Helvetica Light"/>
              </a:rPr>
              <a:t>seja</a:t>
            </a: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ontserrat" pitchFamily="2" charset="0"/>
                <a:sym typeface="Helvetica Light"/>
              </a:rPr>
              <a:t> </a:t>
            </a:r>
            <a:r>
              <a:rPr kumimoji="0" lang="en-US" sz="3200" b="0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ontserrat" pitchFamily="2" charset="0"/>
                <a:sym typeface="Helvetica Light"/>
              </a:rPr>
              <a:t>maior</a:t>
            </a: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ontserrat" pitchFamily="2" charset="0"/>
                <a:sym typeface="Helvetica Light"/>
              </a:rPr>
              <a:t> e </a:t>
            </a:r>
            <a:r>
              <a:rPr kumimoji="0" lang="en-US" sz="3200" b="0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ontserrat" pitchFamily="2" charset="0"/>
                <a:sym typeface="Helvetica Light"/>
              </a:rPr>
              <a:t>mais</a:t>
            </a: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ontserrat" pitchFamily="2" charset="0"/>
                <a:sym typeface="Helvetica Light"/>
              </a:rPr>
              <a:t> </a:t>
            </a:r>
            <a:r>
              <a:rPr kumimoji="0" lang="en-US" sz="3200" b="0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ontserrat" pitchFamily="2" charset="0"/>
                <a:sym typeface="Helvetica Light"/>
              </a:rPr>
              <a:t>sofisticado</a:t>
            </a: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ontserrat" pitchFamily="2" charset="0"/>
                <a:sym typeface="Helvetica Light"/>
              </a:rPr>
              <a:t>.</a:t>
            </a:r>
          </a:p>
          <a:p>
            <a:pPr marL="571500" marR="0" indent="-5715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</a:pPr>
            <a:endParaRPr kumimoji="0" lang="pt-PT" sz="32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Montserrat" pitchFamily="2" charset="0"/>
              <a:sym typeface="Helvetica Light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C342368F-B4AF-4EC4-B6E1-B6F2088D6847}"/>
              </a:ext>
            </a:extLst>
          </p:cNvPr>
          <p:cNvSpPr txBox="1"/>
          <p:nvPr/>
        </p:nvSpPr>
        <p:spPr>
          <a:xfrm>
            <a:off x="20116800" y="11698941"/>
            <a:ext cx="3496235" cy="1152535"/>
          </a:xfrm>
          <a:prstGeom prst="rect">
            <a:avLst/>
          </a:prstGeom>
          <a:solidFill>
            <a:srgbClr val="08AEB5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PT" sz="5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1019661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/>
          <p:nvPr/>
        </p:nvSpPr>
        <p:spPr>
          <a:xfrm>
            <a:off x="12838255" y="5809467"/>
            <a:ext cx="4926090" cy="2564805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lvl1pPr>
              <a:spcBef>
                <a:spcPts val="5900"/>
              </a:spcBef>
              <a:defRPr sz="3000">
                <a:solidFill>
                  <a:srgbClr val="5E7484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algn="l"/>
            <a:r>
              <a:rPr lang="pt-PT" sz="3200" dirty="0">
                <a:solidFill>
                  <a:schemeClr val="accent3">
                    <a:lumMod val="50000"/>
                  </a:schemeClr>
                </a:solidFill>
                <a:latin typeface="Montserrat" pitchFamily="2" charset="0"/>
              </a:rPr>
              <a:t>Desenvolvedores e cuidadores da aplicação em termos de programação e desenho da mesma.</a:t>
            </a:r>
          </a:p>
        </p:txBody>
      </p:sp>
      <p:sp>
        <p:nvSpPr>
          <p:cNvPr id="260" name="Shape 260"/>
          <p:cNvSpPr/>
          <p:nvPr/>
        </p:nvSpPr>
        <p:spPr>
          <a:xfrm>
            <a:off x="9710551" y="1717549"/>
            <a:ext cx="4962897" cy="145680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>
              <a:defRPr sz="10000" b="1" cap="all">
                <a:solidFill>
                  <a:srgbClr val="2A3538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lang="pt-PT" sz="8800" dirty="0">
                <a:solidFill>
                  <a:srgbClr val="068C95"/>
                </a:solidFill>
                <a:latin typeface="Montserrat" pitchFamily="2" charset="0"/>
              </a:rPr>
              <a:t>GEstão</a:t>
            </a:r>
            <a:endParaRPr sz="8800" dirty="0">
              <a:solidFill>
                <a:srgbClr val="068C95"/>
              </a:solidFill>
              <a:latin typeface="Montserrat" pitchFamily="2" charset="0"/>
            </a:endParaRPr>
          </a:p>
        </p:txBody>
      </p:sp>
      <p:sp>
        <p:nvSpPr>
          <p:cNvPr id="261" name="Shape 261"/>
          <p:cNvSpPr/>
          <p:nvPr/>
        </p:nvSpPr>
        <p:spPr>
          <a:xfrm>
            <a:off x="11282297" y="3174358"/>
            <a:ext cx="1819409" cy="71814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spcBef>
                <a:spcPts val="4500"/>
              </a:spcBef>
              <a:defRPr sz="4000" b="1">
                <a:solidFill>
                  <a:srgbClr val="5E7484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rPr lang="pt-PT" dirty="0">
                <a:latin typeface="Montserrat" pitchFamily="2" charset="0"/>
              </a:rPr>
              <a:t>4VISIT</a:t>
            </a:r>
          </a:p>
        </p:txBody>
      </p:sp>
      <p:sp>
        <p:nvSpPr>
          <p:cNvPr id="262" name="Shape 262"/>
          <p:cNvSpPr/>
          <p:nvPr/>
        </p:nvSpPr>
        <p:spPr>
          <a:xfrm>
            <a:off x="1820150" y="4816894"/>
            <a:ext cx="4404929" cy="718145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>
            <a:lvl1pPr>
              <a:spcBef>
                <a:spcPts val="5900"/>
              </a:spcBef>
              <a:defRPr sz="3000">
                <a:solidFill>
                  <a:srgbClr val="5E7484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rPr lang="pt-PT" sz="4000" b="1" dirty="0">
                <a:latin typeface="Montserrat" pitchFamily="2" charset="0"/>
              </a:rPr>
              <a:t>Líderes</a:t>
            </a:r>
          </a:p>
        </p:txBody>
      </p:sp>
      <p:sp>
        <p:nvSpPr>
          <p:cNvPr id="2" name="Shape 254"/>
          <p:cNvSpPr/>
          <p:nvPr/>
        </p:nvSpPr>
        <p:spPr>
          <a:xfrm>
            <a:off x="1462381" y="5809467"/>
            <a:ext cx="5120466" cy="1087477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lvl1pPr>
              <a:spcBef>
                <a:spcPts val="5900"/>
              </a:spcBef>
              <a:defRPr sz="3000">
                <a:solidFill>
                  <a:srgbClr val="5E7484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algn="l"/>
            <a:r>
              <a:rPr lang="pt-PT" sz="3200" dirty="0">
                <a:solidFill>
                  <a:schemeClr val="accent3">
                    <a:lumMod val="50000"/>
                  </a:schemeClr>
                </a:solidFill>
                <a:latin typeface="Montserrat" pitchFamily="2" charset="0"/>
              </a:rPr>
              <a:t>M</a:t>
            </a:r>
            <a:r>
              <a:rPr sz="3200" dirty="0">
                <a:solidFill>
                  <a:schemeClr val="accent3">
                    <a:lumMod val="50000"/>
                  </a:schemeClr>
                </a:solidFill>
                <a:latin typeface="Montserrat" pitchFamily="2" charset="0"/>
              </a:rPr>
              <a:t>anter o negócio sustentável e </a:t>
            </a:r>
            <a:r>
              <a:rPr sz="3200" dirty="0" err="1">
                <a:solidFill>
                  <a:schemeClr val="accent3">
                    <a:lumMod val="50000"/>
                  </a:schemeClr>
                </a:solidFill>
                <a:latin typeface="Montserrat" pitchFamily="2" charset="0"/>
              </a:rPr>
              <a:t>lucrativo</a:t>
            </a:r>
            <a:r>
              <a:rPr lang="pt-PT" sz="3200" dirty="0">
                <a:solidFill>
                  <a:schemeClr val="accent3">
                    <a:lumMod val="50000"/>
                  </a:schemeClr>
                </a:solidFill>
                <a:latin typeface="Montserrat" pitchFamily="2" charset="0"/>
              </a:rPr>
              <a:t>.</a:t>
            </a:r>
            <a:endParaRPr sz="3200" dirty="0">
              <a:solidFill>
                <a:schemeClr val="accent3">
                  <a:lumMod val="50000"/>
                </a:schemeClr>
              </a:solidFill>
              <a:latin typeface="Montserrat" pitchFamily="2" charset="0"/>
            </a:endParaRPr>
          </a:p>
        </p:txBody>
      </p:sp>
      <p:sp>
        <p:nvSpPr>
          <p:cNvPr id="4" name="Shape 254"/>
          <p:cNvSpPr/>
          <p:nvPr/>
        </p:nvSpPr>
        <p:spPr>
          <a:xfrm>
            <a:off x="7247506" y="5809467"/>
            <a:ext cx="4926090" cy="4042132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lvl1pPr>
              <a:spcBef>
                <a:spcPts val="5900"/>
              </a:spcBef>
              <a:defRPr sz="3000">
                <a:solidFill>
                  <a:srgbClr val="5E7484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algn="l"/>
            <a:r>
              <a:rPr lang="pt-PT" sz="3200" dirty="0">
                <a:solidFill>
                  <a:schemeClr val="accent3">
                    <a:lumMod val="50000"/>
                  </a:schemeClr>
                </a:solidFill>
                <a:latin typeface="Montserrat" pitchFamily="2" charset="0"/>
              </a:rPr>
              <a:t>Gerir os recursos que serão utilizados, gerir o stock de produtos para servir as necessidades das pessoas, dar informações sobre o desenvolvimento da aplicação.</a:t>
            </a:r>
          </a:p>
        </p:txBody>
      </p:sp>
      <p:sp>
        <p:nvSpPr>
          <p:cNvPr id="31" name="Shape 262"/>
          <p:cNvSpPr/>
          <p:nvPr/>
        </p:nvSpPr>
        <p:spPr>
          <a:xfrm>
            <a:off x="7265910" y="4816894"/>
            <a:ext cx="4404929" cy="718145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>
            <a:lvl1pPr>
              <a:spcBef>
                <a:spcPts val="5900"/>
              </a:spcBef>
              <a:defRPr sz="3000">
                <a:solidFill>
                  <a:srgbClr val="5E7484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rPr lang="pt-PT" sz="4000" b="1" dirty="0">
                <a:latin typeface="Montserrat" pitchFamily="2" charset="0"/>
              </a:rPr>
              <a:t>Gestores</a:t>
            </a:r>
          </a:p>
        </p:txBody>
      </p:sp>
      <p:sp>
        <p:nvSpPr>
          <p:cNvPr id="32" name="Shape 262"/>
          <p:cNvSpPr/>
          <p:nvPr/>
        </p:nvSpPr>
        <p:spPr>
          <a:xfrm>
            <a:off x="12711670" y="4816894"/>
            <a:ext cx="4404929" cy="718145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>
            <a:lvl1pPr>
              <a:spcBef>
                <a:spcPts val="5900"/>
              </a:spcBef>
              <a:defRPr sz="3000">
                <a:solidFill>
                  <a:srgbClr val="5E7484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rPr lang="pt-PT" sz="4000" b="1" dirty="0">
                <a:latin typeface="Montserrat" pitchFamily="2" charset="0"/>
              </a:rPr>
              <a:t>Especialistas</a:t>
            </a:r>
          </a:p>
        </p:txBody>
      </p:sp>
      <p:sp>
        <p:nvSpPr>
          <p:cNvPr id="33" name="Shape 262"/>
          <p:cNvSpPr/>
          <p:nvPr/>
        </p:nvSpPr>
        <p:spPr>
          <a:xfrm>
            <a:off x="18157430" y="4816894"/>
            <a:ext cx="4404929" cy="718145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>
            <a:lvl1pPr>
              <a:spcBef>
                <a:spcPts val="5900"/>
              </a:spcBef>
              <a:defRPr sz="3000">
                <a:solidFill>
                  <a:srgbClr val="5E7484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rPr lang="pt-PT" sz="4000" b="1" dirty="0">
                <a:latin typeface="Montserrat" pitchFamily="2" charset="0"/>
              </a:rPr>
              <a:t>Trabalhadores</a:t>
            </a:r>
          </a:p>
        </p:txBody>
      </p:sp>
      <p:pic>
        <p:nvPicPr>
          <p:cNvPr id="34" name="Picture Placeholder 3"/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tretch>
            <a:fillRect/>
          </a:stretch>
        </p:blipFill>
        <p:spPr>
          <a:xfrm>
            <a:off x="1019175" y="11603355"/>
            <a:ext cx="5008245" cy="121793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E3887237-D86C-4A47-95E4-38A8A811E24D}"/>
              </a:ext>
            </a:extLst>
          </p:cNvPr>
          <p:cNvSpPr txBox="1"/>
          <p:nvPr/>
        </p:nvSpPr>
        <p:spPr>
          <a:xfrm>
            <a:off x="18419058" y="11914250"/>
            <a:ext cx="5068957" cy="874643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PT" sz="5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Shape 732"/>
          <p:cNvSpPr/>
          <p:nvPr/>
        </p:nvSpPr>
        <p:spPr>
          <a:xfrm>
            <a:off x="1616710" y="7619068"/>
            <a:ext cx="2487861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none" lIns="50800" tIns="50800" rIns="50800" bIns="50800" numCol="1" anchor="ctr">
            <a:spAutoFit/>
          </a:bodyPr>
          <a:lstStyle>
            <a:lvl1pPr algn="l">
              <a:spcBef>
                <a:spcPts val="4500"/>
              </a:spcBef>
              <a:defRPr sz="4000" b="1">
                <a:solidFill>
                  <a:srgbClr val="5E7484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rPr dirty="0">
                <a:latin typeface="Montserrat" pitchFamily="2" charset="0"/>
              </a:rPr>
              <a:t>Strength</a:t>
            </a:r>
          </a:p>
        </p:txBody>
      </p:sp>
      <p:sp>
        <p:nvSpPr>
          <p:cNvPr id="735" name="Shape 735"/>
          <p:cNvSpPr/>
          <p:nvPr/>
        </p:nvSpPr>
        <p:spPr>
          <a:xfrm>
            <a:off x="7155180" y="7619068"/>
            <a:ext cx="2899833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none" lIns="50800" tIns="50800" rIns="50800" bIns="50800" numCol="1" anchor="ctr">
            <a:spAutoFit/>
          </a:bodyPr>
          <a:lstStyle>
            <a:lvl1pPr algn="l">
              <a:spcBef>
                <a:spcPts val="4500"/>
              </a:spcBef>
              <a:defRPr sz="4000" b="1">
                <a:solidFill>
                  <a:srgbClr val="5E7484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rPr dirty="0">
                <a:latin typeface="Montserrat" pitchFamily="2" charset="0"/>
              </a:rPr>
              <a:t>Weakness</a:t>
            </a:r>
          </a:p>
        </p:txBody>
      </p:sp>
      <p:sp>
        <p:nvSpPr>
          <p:cNvPr id="738" name="Shape 738"/>
          <p:cNvSpPr/>
          <p:nvPr/>
        </p:nvSpPr>
        <p:spPr>
          <a:xfrm>
            <a:off x="12693015" y="7619068"/>
            <a:ext cx="3414396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none" lIns="50800" tIns="50800" rIns="50800" bIns="50800" numCol="1" anchor="ctr">
            <a:spAutoFit/>
          </a:bodyPr>
          <a:lstStyle>
            <a:lvl1pPr algn="l">
              <a:spcBef>
                <a:spcPts val="4500"/>
              </a:spcBef>
              <a:defRPr sz="4000" b="1">
                <a:solidFill>
                  <a:srgbClr val="5E7484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rPr dirty="0">
                <a:latin typeface="Montserrat" pitchFamily="2" charset="0"/>
              </a:rPr>
              <a:t>Opportunity</a:t>
            </a:r>
          </a:p>
        </p:txBody>
      </p:sp>
      <p:sp>
        <p:nvSpPr>
          <p:cNvPr id="741" name="Shape 741"/>
          <p:cNvSpPr/>
          <p:nvPr/>
        </p:nvSpPr>
        <p:spPr>
          <a:xfrm>
            <a:off x="18230850" y="7619068"/>
            <a:ext cx="1857881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none" lIns="50800" tIns="50800" rIns="50800" bIns="50800" numCol="1" anchor="ctr">
            <a:spAutoFit/>
          </a:bodyPr>
          <a:lstStyle>
            <a:lvl1pPr algn="l">
              <a:spcBef>
                <a:spcPts val="4500"/>
              </a:spcBef>
              <a:defRPr sz="4000" b="1">
                <a:solidFill>
                  <a:srgbClr val="5E7484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rPr dirty="0">
                <a:latin typeface="Montserrat" pitchFamily="2" charset="0"/>
              </a:rPr>
              <a:t>Threat</a:t>
            </a:r>
          </a:p>
        </p:txBody>
      </p:sp>
      <p:grpSp>
        <p:nvGrpSpPr>
          <p:cNvPr id="751" name="Group 751"/>
          <p:cNvGrpSpPr/>
          <p:nvPr/>
        </p:nvGrpSpPr>
        <p:grpSpPr>
          <a:xfrm>
            <a:off x="4602531" y="-3177364"/>
            <a:ext cx="15178938" cy="9779019"/>
            <a:chOff x="0" y="0"/>
            <a:chExt cx="15178936" cy="9779017"/>
          </a:xfrm>
        </p:grpSpPr>
        <p:sp>
          <p:nvSpPr>
            <p:cNvPr id="744" name="Shape 744"/>
            <p:cNvSpPr/>
            <p:nvPr/>
          </p:nvSpPr>
          <p:spPr>
            <a:xfrm>
              <a:off x="0" y="4523851"/>
              <a:ext cx="4730345" cy="52551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45" extrusionOk="0">
                  <a:moveTo>
                    <a:pt x="19358" y="3"/>
                  </a:moveTo>
                  <a:lnTo>
                    <a:pt x="13942" y="3"/>
                  </a:lnTo>
                  <a:cubicBezTo>
                    <a:pt x="11001" y="-55"/>
                    <a:pt x="8152" y="926"/>
                    <a:pt x="6009" y="2734"/>
                  </a:cubicBezTo>
                  <a:cubicBezTo>
                    <a:pt x="3707" y="4676"/>
                    <a:pt x="2418" y="7396"/>
                    <a:pt x="2457" y="10231"/>
                  </a:cubicBezTo>
                  <a:lnTo>
                    <a:pt x="2512" y="13868"/>
                  </a:lnTo>
                  <a:lnTo>
                    <a:pt x="0" y="13868"/>
                  </a:lnTo>
                  <a:lnTo>
                    <a:pt x="4943" y="21545"/>
                  </a:lnTo>
                  <a:lnTo>
                    <a:pt x="9940" y="13825"/>
                  </a:lnTo>
                  <a:lnTo>
                    <a:pt x="7299" y="13825"/>
                  </a:lnTo>
                  <a:lnTo>
                    <a:pt x="7299" y="9994"/>
                  </a:lnTo>
                  <a:cubicBezTo>
                    <a:pt x="7266" y="8470"/>
                    <a:pt x="7911" y="6997"/>
                    <a:pt x="9091" y="5901"/>
                  </a:cubicBezTo>
                  <a:cubicBezTo>
                    <a:pt x="10354" y="4729"/>
                    <a:pt x="12112" y="4094"/>
                    <a:pt x="13927" y="4154"/>
                  </a:cubicBezTo>
                  <a:lnTo>
                    <a:pt x="21600" y="4154"/>
                  </a:lnTo>
                  <a:lnTo>
                    <a:pt x="19358" y="3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  <a:endParaRPr sz="5000"/>
            </a:p>
          </p:txBody>
        </p:sp>
        <p:sp>
          <p:nvSpPr>
            <p:cNvPr id="745" name="Shape 745"/>
            <p:cNvSpPr/>
            <p:nvPr/>
          </p:nvSpPr>
          <p:spPr>
            <a:xfrm>
              <a:off x="4350117" y="5751274"/>
              <a:ext cx="2138516" cy="40157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729" y="0"/>
                  </a:moveTo>
                  <a:lnTo>
                    <a:pt x="5729" y="11535"/>
                  </a:lnTo>
                  <a:lnTo>
                    <a:pt x="0" y="11535"/>
                  </a:lnTo>
                  <a:lnTo>
                    <a:pt x="10937" y="21600"/>
                  </a:lnTo>
                  <a:lnTo>
                    <a:pt x="21600" y="11488"/>
                  </a:lnTo>
                  <a:lnTo>
                    <a:pt x="15920" y="11488"/>
                  </a:lnTo>
                  <a:lnTo>
                    <a:pt x="15920" y="4606"/>
                  </a:lnTo>
                  <a:lnTo>
                    <a:pt x="5729" y="0"/>
                  </a:lnTo>
                  <a:close/>
                </a:path>
              </a:pathLst>
            </a:custGeom>
            <a:solidFill>
              <a:srgbClr val="5E7484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  <a:endParaRPr sz="5000"/>
            </a:p>
          </p:txBody>
        </p:sp>
        <p:sp>
          <p:nvSpPr>
            <p:cNvPr id="746" name="Shape 746"/>
            <p:cNvSpPr/>
            <p:nvPr/>
          </p:nvSpPr>
          <p:spPr>
            <a:xfrm>
              <a:off x="8752310" y="5749112"/>
              <a:ext cx="2138516" cy="40179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734" y="4376"/>
                  </a:moveTo>
                  <a:lnTo>
                    <a:pt x="5729" y="11541"/>
                  </a:lnTo>
                  <a:lnTo>
                    <a:pt x="0" y="11541"/>
                  </a:lnTo>
                  <a:lnTo>
                    <a:pt x="10937" y="21600"/>
                  </a:lnTo>
                  <a:lnTo>
                    <a:pt x="21600" y="11494"/>
                  </a:lnTo>
                  <a:lnTo>
                    <a:pt x="15920" y="11494"/>
                  </a:lnTo>
                  <a:lnTo>
                    <a:pt x="15792" y="0"/>
                  </a:lnTo>
                  <a:lnTo>
                    <a:pt x="5734" y="4376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  <a:endParaRPr sz="5000"/>
            </a:p>
          </p:txBody>
        </p:sp>
        <p:sp>
          <p:nvSpPr>
            <p:cNvPr id="747" name="Shape 747"/>
            <p:cNvSpPr/>
            <p:nvPr/>
          </p:nvSpPr>
          <p:spPr>
            <a:xfrm>
              <a:off x="10448921" y="4523847"/>
              <a:ext cx="4730016" cy="52551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45" extrusionOk="0">
                  <a:moveTo>
                    <a:pt x="2242" y="3"/>
                  </a:moveTo>
                  <a:lnTo>
                    <a:pt x="7658" y="3"/>
                  </a:lnTo>
                  <a:cubicBezTo>
                    <a:pt x="10599" y="-55"/>
                    <a:pt x="13448" y="926"/>
                    <a:pt x="15591" y="2734"/>
                  </a:cubicBezTo>
                  <a:cubicBezTo>
                    <a:pt x="17893" y="4676"/>
                    <a:pt x="19182" y="7396"/>
                    <a:pt x="19143" y="10231"/>
                  </a:cubicBezTo>
                  <a:lnTo>
                    <a:pt x="19088" y="13868"/>
                  </a:lnTo>
                  <a:lnTo>
                    <a:pt x="21600" y="13868"/>
                  </a:lnTo>
                  <a:lnTo>
                    <a:pt x="16657" y="21545"/>
                  </a:lnTo>
                  <a:lnTo>
                    <a:pt x="11660" y="13825"/>
                  </a:lnTo>
                  <a:lnTo>
                    <a:pt x="14301" y="13825"/>
                  </a:lnTo>
                  <a:lnTo>
                    <a:pt x="14301" y="9994"/>
                  </a:lnTo>
                  <a:cubicBezTo>
                    <a:pt x="14334" y="8470"/>
                    <a:pt x="13689" y="6997"/>
                    <a:pt x="12509" y="5901"/>
                  </a:cubicBezTo>
                  <a:cubicBezTo>
                    <a:pt x="11246" y="4729"/>
                    <a:pt x="9488" y="4094"/>
                    <a:pt x="7673" y="4154"/>
                  </a:cubicBezTo>
                  <a:lnTo>
                    <a:pt x="0" y="4154"/>
                  </a:lnTo>
                  <a:lnTo>
                    <a:pt x="2242" y="3"/>
                  </a:lnTo>
                  <a:close/>
                </a:path>
              </a:pathLst>
            </a:custGeom>
            <a:solidFill>
              <a:srgbClr val="2A3538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  <a:endParaRPr sz="5000"/>
            </a:p>
          </p:txBody>
        </p:sp>
        <p:sp>
          <p:nvSpPr>
            <p:cNvPr id="748" name="Shape 748"/>
            <p:cNvSpPr/>
            <p:nvPr/>
          </p:nvSpPr>
          <p:spPr>
            <a:xfrm>
              <a:off x="3995957" y="0"/>
              <a:ext cx="7183514" cy="7183515"/>
            </a:xfrm>
            <a:prstGeom prst="ellipse">
              <a:avLst/>
            </a:prstGeom>
            <a:solidFill>
              <a:srgbClr val="C4C5C7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 sz="5000"/>
            </a:p>
          </p:txBody>
        </p:sp>
        <p:sp>
          <p:nvSpPr>
            <p:cNvPr id="749" name="Shape 749"/>
            <p:cNvSpPr/>
            <p:nvPr/>
          </p:nvSpPr>
          <p:spPr>
            <a:xfrm>
              <a:off x="4863398" y="867441"/>
              <a:ext cx="5448632" cy="5448632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 sz="5000"/>
            </a:p>
          </p:txBody>
        </p:sp>
        <p:sp>
          <p:nvSpPr>
            <p:cNvPr id="750" name="Shape 750"/>
            <p:cNvSpPr/>
            <p:nvPr/>
          </p:nvSpPr>
          <p:spPr>
            <a:xfrm>
              <a:off x="4863398" y="867441"/>
              <a:ext cx="5448632" cy="5448633"/>
            </a:xfrm>
            <a:prstGeom prst="ellipse">
              <a:avLst/>
            </a:prstGeom>
            <a:noFill/>
            <a:ln w="482600" cap="flat">
              <a:solidFill>
                <a:srgbClr val="B1B2B5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 sz="5000"/>
            </a:p>
          </p:txBody>
        </p:sp>
      </p:grpSp>
      <p:sp>
        <p:nvSpPr>
          <p:cNvPr id="752" name="Shape 752"/>
          <p:cNvSpPr/>
          <p:nvPr/>
        </p:nvSpPr>
        <p:spPr>
          <a:xfrm>
            <a:off x="10537082" y="0"/>
            <a:ext cx="3306328" cy="1016001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>
            <a:lvl1pPr>
              <a:spcBef>
                <a:spcPts val="4500"/>
              </a:spcBef>
              <a:defRPr sz="6000" b="1">
                <a:solidFill>
                  <a:srgbClr val="5E7484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rPr dirty="0">
                <a:latin typeface="Montserrat" pitchFamily="2" charset="0"/>
              </a:rPr>
              <a:t>SWOT</a:t>
            </a:r>
          </a:p>
        </p:txBody>
      </p:sp>
      <p:sp>
        <p:nvSpPr>
          <p:cNvPr id="9" name="Text Box 8"/>
          <p:cNvSpPr txBox="1"/>
          <p:nvPr/>
        </p:nvSpPr>
        <p:spPr>
          <a:xfrm>
            <a:off x="18121161" y="8457974"/>
            <a:ext cx="4648558" cy="139525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t" forceAA="0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pt-PT" sz="2800" b="0" i="0" u="none" strike="noStrike" cap="none" spc="0" normalizeH="0" baseline="0" dirty="0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ffectLst/>
                <a:uFillTx/>
                <a:latin typeface="Montserrat" pitchFamily="2" charset="0"/>
                <a:cs typeface="Arial" panose="020B0604020202020204" pitchFamily="34" charset="0"/>
                <a:sym typeface="Helvetica Light"/>
              </a:rPr>
              <a:t>-Concorrência com empresas do mesmo setor</a:t>
            </a:r>
          </a:p>
        </p:txBody>
      </p:sp>
      <p:pic>
        <p:nvPicPr>
          <p:cNvPr id="2" name="Picture Placeholder 1"/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tretch>
            <a:fillRect/>
          </a:stretch>
        </p:blipFill>
        <p:spPr>
          <a:xfrm>
            <a:off x="895985" y="11981815"/>
            <a:ext cx="5147310" cy="1073785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C67C1684-1620-4ACD-9E48-779B578027F4}"/>
              </a:ext>
            </a:extLst>
          </p:cNvPr>
          <p:cNvSpPr txBox="1"/>
          <p:nvPr/>
        </p:nvSpPr>
        <p:spPr>
          <a:xfrm>
            <a:off x="1504592" y="8491220"/>
            <a:ext cx="4629865" cy="39190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pt-PT" sz="2800" dirty="0">
                <a:solidFill>
                  <a:schemeClr val="accent3">
                    <a:lumMod val="50000"/>
                  </a:schemeClr>
                </a:solidFill>
                <a:latin typeface="Montserrat" pitchFamily="2" charset="0"/>
              </a:rPr>
              <a:t>-Boa comunicação com os clientes/usuários</a:t>
            </a: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pt-PT" sz="2800" dirty="0">
                <a:solidFill>
                  <a:schemeClr val="accent3">
                    <a:lumMod val="50000"/>
                  </a:schemeClr>
                </a:solidFill>
                <a:latin typeface="Montserrat" pitchFamily="2" charset="0"/>
              </a:rPr>
              <a:t>-Segurança na aplicação </a:t>
            </a: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pt-PT" sz="2800" dirty="0">
                <a:solidFill>
                  <a:schemeClr val="accent3">
                    <a:lumMod val="50000"/>
                  </a:schemeClr>
                </a:solidFill>
                <a:latin typeface="Montserrat" pitchFamily="2" charset="0"/>
              </a:rPr>
              <a:t>-Fácil acessibilidade</a:t>
            </a: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pt-PT" sz="2800" dirty="0">
                <a:solidFill>
                  <a:schemeClr val="accent3">
                    <a:lumMod val="50000"/>
                  </a:schemeClr>
                </a:solidFill>
                <a:latin typeface="Montserrat" pitchFamily="2" charset="0"/>
              </a:rPr>
              <a:t>-Boa qualificação profissional</a:t>
            </a: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pt-PT" sz="2800" dirty="0">
                <a:solidFill>
                  <a:schemeClr val="accent3">
                    <a:lumMod val="50000"/>
                  </a:schemeClr>
                </a:solidFill>
                <a:latin typeface="Montserrat" pitchFamily="2" charset="0"/>
              </a:rPr>
              <a:t>-Variedade de serviços a prestar</a:t>
            </a: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PT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Montserrat" pitchFamily="2" charset="0"/>
              <a:sym typeface="Helvetica Light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49E70667-C6E4-49AE-96D5-6C43F6AB25BF}"/>
              </a:ext>
            </a:extLst>
          </p:cNvPr>
          <p:cNvSpPr txBox="1"/>
          <p:nvPr/>
        </p:nvSpPr>
        <p:spPr>
          <a:xfrm>
            <a:off x="6967704" y="8457974"/>
            <a:ext cx="4440318" cy="31188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pt-PT" sz="2800" dirty="0">
                <a:solidFill>
                  <a:schemeClr val="accent3">
                    <a:lumMod val="50000"/>
                  </a:schemeClr>
                </a:solidFill>
                <a:latin typeface="Montserrat" pitchFamily="2" charset="0"/>
              </a:rPr>
              <a:t>-Falta de infraestruturas</a:t>
            </a: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pt-PT" sz="2800" dirty="0">
                <a:solidFill>
                  <a:schemeClr val="accent3">
                    <a:lumMod val="50000"/>
                  </a:schemeClr>
                </a:solidFill>
                <a:latin typeface="Montserrat" pitchFamily="2" charset="0"/>
              </a:rPr>
              <a:t>-Poucos pacotes extras dentro da aplicação</a:t>
            </a: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pt-PT" sz="2800" dirty="0">
                <a:solidFill>
                  <a:schemeClr val="accent3">
                    <a:lumMod val="50000"/>
                  </a:schemeClr>
                </a:solidFill>
                <a:latin typeface="Montserrat" pitchFamily="2" charset="0"/>
              </a:rPr>
              <a:t>-Poucos empregados</a:t>
            </a: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pt-PT" sz="2800" dirty="0">
                <a:solidFill>
                  <a:schemeClr val="accent3">
                    <a:lumMod val="50000"/>
                  </a:schemeClr>
                </a:solidFill>
                <a:latin typeface="Montserrat" pitchFamily="2" charset="0"/>
              </a:rPr>
              <a:t>-Pouca maturidade em relação aos clientes</a:t>
            </a: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PT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Montserrat" pitchFamily="2" charset="0"/>
              <a:sym typeface="Helvetica Light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B636E4F6-D304-414B-B185-1C55EB70A85D}"/>
              </a:ext>
            </a:extLst>
          </p:cNvPr>
          <p:cNvSpPr txBox="1"/>
          <p:nvPr/>
        </p:nvSpPr>
        <p:spPr>
          <a:xfrm>
            <a:off x="12693015" y="8333740"/>
            <a:ext cx="5428146" cy="31188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pt-PT" sz="2800" b="0" i="0" u="none" strike="noStrike" cap="none" spc="0" normalizeH="0" baseline="0" dirty="0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ffectLst/>
                <a:uFillTx/>
                <a:latin typeface="Montserrat" pitchFamily="2" charset="0"/>
                <a:sym typeface="Helvetica Light"/>
              </a:rPr>
              <a:t>-Abrir mercado mundialmente</a:t>
            </a: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pt-PT" sz="2800" dirty="0">
                <a:solidFill>
                  <a:schemeClr val="accent3">
                    <a:lumMod val="50000"/>
                  </a:schemeClr>
                </a:solidFill>
                <a:latin typeface="Montserrat" pitchFamily="2" charset="0"/>
              </a:rPr>
              <a:t>-Criação de parcerias</a:t>
            </a: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pt-PT" sz="2800" b="0" i="0" u="none" strike="noStrike" cap="none" spc="0" normalizeH="0" baseline="0" dirty="0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ffectLst/>
                <a:uFillTx/>
                <a:latin typeface="Montserrat" pitchFamily="2" charset="0"/>
                <a:sym typeface="Helvetica Light"/>
              </a:rPr>
              <a:t>-Fazer campanhas publicitárias</a:t>
            </a: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pt-PT" sz="2800" dirty="0">
                <a:solidFill>
                  <a:schemeClr val="accent3">
                    <a:lumMod val="50000"/>
                  </a:schemeClr>
                </a:solidFill>
                <a:latin typeface="Montserrat" pitchFamily="2" charset="0"/>
              </a:rPr>
              <a:t>-Aumento do uso de tecnologias</a:t>
            </a:r>
            <a:endParaRPr kumimoji="0" lang="pt-PT" sz="2800" b="0" i="0" u="none" strike="noStrike" cap="none" spc="0" normalizeH="0" baseline="0" dirty="0">
              <a:ln>
                <a:noFill/>
              </a:ln>
              <a:solidFill>
                <a:schemeClr val="accent3">
                  <a:lumMod val="50000"/>
                </a:schemeClr>
              </a:solidFill>
              <a:effectLst/>
              <a:uFillTx/>
              <a:latin typeface="Montserrat" pitchFamily="2" charset="0"/>
              <a:sym typeface="Helvetica Light"/>
            </a:endParaRP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B8E4DACA-62EF-4176-A1F7-2B1E160369DE}"/>
              </a:ext>
            </a:extLst>
          </p:cNvPr>
          <p:cNvSpPr txBox="1"/>
          <p:nvPr/>
        </p:nvSpPr>
        <p:spPr>
          <a:xfrm>
            <a:off x="18419058" y="11914250"/>
            <a:ext cx="5068957" cy="874643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PT" sz="5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567606-49DF-4FB9-A4C3-01F31A44B8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sz="8800" dirty="0">
                <a:solidFill>
                  <a:srgbClr val="068C95"/>
                </a:solidFill>
                <a:latin typeface="Montserrat" pitchFamily="2" charset="0"/>
              </a:rPr>
              <a:t>Modelo canvas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0DDE958-67CB-4B35-AFEE-77ABBE1ACFD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63"/>
          <a:stretch/>
        </p:blipFill>
        <p:spPr bwMode="auto">
          <a:xfrm>
            <a:off x="5265943" y="3711388"/>
            <a:ext cx="13852114" cy="835657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994776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/>
          <p:nvPr/>
        </p:nvSpPr>
        <p:spPr>
          <a:xfrm>
            <a:off x="3407086" y="2116328"/>
            <a:ext cx="13021193" cy="14568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10000" b="1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lang="pt-PT" sz="8800" dirty="0">
                <a:solidFill>
                  <a:schemeClr val="accent1">
                    <a:lumMod val="50000"/>
                  </a:schemeClr>
                </a:solidFill>
                <a:latin typeface="Montserrat" pitchFamily="2" charset="0"/>
              </a:rPr>
              <a:t>SUMÁRIO EXECUTIVO</a:t>
            </a:r>
            <a:endParaRPr sz="8800" dirty="0">
              <a:solidFill>
                <a:schemeClr val="accent1">
                  <a:lumMod val="50000"/>
                </a:schemeClr>
              </a:solidFill>
              <a:latin typeface="Montserrat" pitchFamily="2" charset="0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145CB090-1283-4670-8307-51AEA57FA203}"/>
              </a:ext>
            </a:extLst>
          </p:cNvPr>
          <p:cNvSpPr txBox="1"/>
          <p:nvPr/>
        </p:nvSpPr>
        <p:spPr>
          <a:xfrm>
            <a:off x="3407086" y="5287216"/>
            <a:ext cx="6636432" cy="16414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pt-PT" sz="3600" b="1" dirty="0">
                <a:solidFill>
                  <a:schemeClr val="bg1"/>
                </a:solidFill>
                <a:latin typeface="Montserrat" pitchFamily="2" charset="0"/>
              </a:rPr>
              <a:t>Introdução</a:t>
            </a: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pt-PT" sz="3200" dirty="0">
                <a:solidFill>
                  <a:schemeClr val="bg1"/>
                </a:solidFill>
                <a:latin typeface="Montserrat" pitchFamily="2" charset="0"/>
              </a:rPr>
              <a:t>Breve apresentação da app</a:t>
            </a: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pt-PT" sz="3200" dirty="0">
                <a:solidFill>
                  <a:schemeClr val="bg1"/>
                </a:solidFill>
                <a:latin typeface="Montserrat" pitchFamily="2" charset="0"/>
              </a:rPr>
              <a:t>e suas principais características.</a:t>
            </a:r>
            <a:endParaRPr kumimoji="0" lang="pt-PT" sz="32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Montserrat" pitchFamily="2" charset="0"/>
              <a:sym typeface="Helvetica Light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4AD9D84F-FE72-4E4B-824D-C44715397A25}"/>
              </a:ext>
            </a:extLst>
          </p:cNvPr>
          <p:cNvSpPr txBox="1"/>
          <p:nvPr/>
        </p:nvSpPr>
        <p:spPr>
          <a:xfrm>
            <a:off x="3407086" y="7928463"/>
            <a:ext cx="5334794" cy="16414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pt-PT" sz="3600" b="1" dirty="0">
                <a:solidFill>
                  <a:schemeClr val="bg1"/>
                </a:solidFill>
                <a:latin typeface="Montserrat" pitchFamily="2" charset="0"/>
              </a:rPr>
              <a:t>Equipa</a:t>
            </a: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pt-PT" sz="320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ontserrat" pitchFamily="2" charset="0"/>
                <a:sym typeface="Helvetica Light"/>
              </a:rPr>
              <a:t>Identificação e des</a:t>
            </a:r>
            <a:r>
              <a:rPr lang="pt-PT" sz="3200" dirty="0">
                <a:solidFill>
                  <a:schemeClr val="bg1"/>
                </a:solidFill>
                <a:latin typeface="Montserrat" pitchFamily="2" charset="0"/>
              </a:rPr>
              <a:t>crição</a:t>
            </a: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pt-PT" sz="3200" dirty="0">
                <a:solidFill>
                  <a:schemeClr val="bg1"/>
                </a:solidFill>
                <a:latin typeface="Montserrat" pitchFamily="2" charset="0"/>
              </a:rPr>
              <a:t>dos membros da equipa.</a:t>
            </a:r>
            <a:endParaRPr kumimoji="0" lang="pt-PT" sz="320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Montserrat" pitchFamily="2" charset="0"/>
              <a:sym typeface="Helvetica Light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DD17ED3C-4BBF-472B-B3CD-FB4B28F2735B}"/>
              </a:ext>
            </a:extLst>
          </p:cNvPr>
          <p:cNvSpPr txBox="1"/>
          <p:nvPr/>
        </p:nvSpPr>
        <p:spPr>
          <a:xfrm>
            <a:off x="12561149" y="5708967"/>
            <a:ext cx="8415765" cy="114903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pt-PT" sz="36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ontserrat" pitchFamily="2" charset="0"/>
                <a:sym typeface="Helvetica Light"/>
              </a:rPr>
              <a:t>Meio envolvente</a:t>
            </a: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pt-PT" sz="3200" dirty="0">
                <a:solidFill>
                  <a:schemeClr val="bg1"/>
                </a:solidFill>
                <a:latin typeface="Montserrat" pitchFamily="2" charset="0"/>
              </a:rPr>
              <a:t>Análise do mercado e dados estatísticos.</a:t>
            </a:r>
            <a:endParaRPr kumimoji="0" lang="pt-PT" sz="320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Montserrat" pitchFamily="2" charset="0"/>
              <a:sym typeface="Helvetica Light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AFD03F58-AD4F-417E-A722-DC1AC690981F}"/>
              </a:ext>
            </a:extLst>
          </p:cNvPr>
          <p:cNvSpPr txBox="1"/>
          <p:nvPr/>
        </p:nvSpPr>
        <p:spPr>
          <a:xfrm>
            <a:off x="1047404" y="11953702"/>
            <a:ext cx="5004261" cy="897774"/>
          </a:xfrm>
          <a:prstGeom prst="rect">
            <a:avLst/>
          </a:prstGeom>
          <a:solidFill>
            <a:srgbClr val="08AEB5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PT" sz="5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5DDCA671-3EE8-436D-85D3-6623951DD76D}"/>
              </a:ext>
            </a:extLst>
          </p:cNvPr>
          <p:cNvSpPr txBox="1"/>
          <p:nvPr/>
        </p:nvSpPr>
        <p:spPr>
          <a:xfrm>
            <a:off x="12561149" y="9212214"/>
            <a:ext cx="4865114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pt-PT" sz="36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ontserrat" pitchFamily="2" charset="0"/>
                <a:sym typeface="Helvetica Light"/>
              </a:rPr>
              <a:t>Plano de Marketing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6A56EFEA-C9DC-420D-A6B5-83C4F1062302}"/>
              </a:ext>
            </a:extLst>
          </p:cNvPr>
          <p:cNvSpPr txBox="1"/>
          <p:nvPr/>
        </p:nvSpPr>
        <p:spPr>
          <a:xfrm>
            <a:off x="12561149" y="10717616"/>
            <a:ext cx="6931385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pt-PT" sz="36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ontserrat" pitchFamily="2" charset="0"/>
                <a:sym typeface="Helvetica Light"/>
              </a:rPr>
              <a:t>Plano económico-financeiro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20A2BA8C-5268-4FF1-ACF2-61DD1151513F}"/>
              </a:ext>
            </a:extLst>
          </p:cNvPr>
          <p:cNvSpPr txBox="1"/>
          <p:nvPr/>
        </p:nvSpPr>
        <p:spPr>
          <a:xfrm>
            <a:off x="12561149" y="7706812"/>
            <a:ext cx="4389022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pt-PT" sz="36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ontserrat" pitchFamily="2" charset="0"/>
                <a:sym typeface="Helvetica Light"/>
              </a:rPr>
              <a:t>Plano Estratégico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9DBCF0FE-F246-4F45-B87A-64D19213D40B}"/>
              </a:ext>
            </a:extLst>
          </p:cNvPr>
          <p:cNvSpPr txBox="1"/>
          <p:nvPr/>
        </p:nvSpPr>
        <p:spPr>
          <a:xfrm>
            <a:off x="3407086" y="10323489"/>
            <a:ext cx="4504438" cy="16414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pt-PT" sz="36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ontserrat" pitchFamily="2" charset="0"/>
                <a:sym typeface="Helvetica Light"/>
              </a:rPr>
              <a:t>Serviços</a:t>
            </a: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pt-PT" sz="3200" dirty="0">
                <a:solidFill>
                  <a:schemeClr val="bg1"/>
                </a:solidFill>
                <a:latin typeface="Montserrat" pitchFamily="2" charset="0"/>
              </a:rPr>
              <a:t>Os principais serviços</a:t>
            </a: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pt-PT" sz="3200" dirty="0">
                <a:solidFill>
                  <a:schemeClr val="bg1"/>
                </a:solidFill>
                <a:latin typeface="Montserrat" pitchFamily="2" charset="0"/>
              </a:rPr>
              <a:t>e seu desempenho.</a:t>
            </a:r>
            <a:endParaRPr kumimoji="0" lang="pt-PT" sz="32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Montserrat" pitchFamily="2" charset="0"/>
              <a:sym typeface="Helvetica Light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167589EC-0090-4E92-9E74-FA0C32E7B75F}"/>
              </a:ext>
            </a:extLst>
          </p:cNvPr>
          <p:cNvSpPr txBox="1"/>
          <p:nvPr/>
        </p:nvSpPr>
        <p:spPr>
          <a:xfrm>
            <a:off x="20116800" y="11698941"/>
            <a:ext cx="3496235" cy="1152535"/>
          </a:xfrm>
          <a:prstGeom prst="rect">
            <a:avLst/>
          </a:prstGeom>
          <a:solidFill>
            <a:srgbClr val="08AEB5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PT" sz="5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/>
          <p:nvPr/>
        </p:nvSpPr>
        <p:spPr>
          <a:xfrm>
            <a:off x="7155364" y="2116328"/>
            <a:ext cx="10073270" cy="145680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>
              <a:defRPr sz="10000" b="1" cap="all">
                <a:solidFill>
                  <a:srgbClr val="2A3538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lang="pt-PT" sz="8800" dirty="0">
                <a:solidFill>
                  <a:srgbClr val="068C95"/>
                </a:solidFill>
                <a:latin typeface="Montserrat" pitchFamily="2" charset="0"/>
              </a:rPr>
              <a:t>Concorrentes</a:t>
            </a:r>
            <a:endParaRPr sz="8800" dirty="0">
              <a:solidFill>
                <a:srgbClr val="068C95"/>
              </a:solidFill>
              <a:latin typeface="Montserrat" pitchFamily="2" charset="0"/>
            </a:endParaRPr>
          </a:p>
        </p:txBody>
      </p:sp>
      <p:sp>
        <p:nvSpPr>
          <p:cNvPr id="313" name="Shape 313"/>
          <p:cNvSpPr/>
          <p:nvPr/>
        </p:nvSpPr>
        <p:spPr>
          <a:xfrm>
            <a:off x="4671695" y="7341319"/>
            <a:ext cx="7767872" cy="157992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lvl1pPr algn="l">
              <a:spcBef>
                <a:spcPts val="5900"/>
              </a:spcBef>
              <a:defRPr sz="3000">
                <a:solidFill>
                  <a:srgbClr val="5E7484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rPr lang="pt-PT" sz="3200" dirty="0">
                <a:solidFill>
                  <a:schemeClr val="accent3">
                    <a:lumMod val="50000"/>
                  </a:schemeClr>
                </a:solidFill>
                <a:latin typeface="Montserrat" pitchFamily="2" charset="0"/>
              </a:rPr>
              <a:t>É um site de viagens com informações e opiniões de conteúdos relacionados com o turismo.</a:t>
            </a:r>
          </a:p>
        </p:txBody>
      </p:sp>
      <p:sp>
        <p:nvSpPr>
          <p:cNvPr id="317" name="Shape 317"/>
          <p:cNvSpPr/>
          <p:nvPr/>
        </p:nvSpPr>
        <p:spPr>
          <a:xfrm>
            <a:off x="16432070" y="7276633"/>
            <a:ext cx="6678162" cy="157992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>
            <a:lvl1pPr algn="l">
              <a:spcBef>
                <a:spcPts val="5900"/>
              </a:spcBef>
              <a:defRPr sz="3000">
                <a:solidFill>
                  <a:srgbClr val="5E7484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rPr lang="pt-PT" sz="3200" dirty="0">
                <a:solidFill>
                  <a:schemeClr val="accent3">
                    <a:lumMod val="50000"/>
                  </a:schemeClr>
                </a:solidFill>
                <a:latin typeface="Montserrat" pitchFamily="2" charset="0"/>
              </a:rPr>
              <a:t>Site internacional em que os  utilizadores podem ver e fazer reservas para férias e viagens.</a:t>
            </a:r>
          </a:p>
        </p:txBody>
      </p:sp>
      <p:sp>
        <p:nvSpPr>
          <p:cNvPr id="321" name="Shape 321"/>
          <p:cNvSpPr/>
          <p:nvPr/>
        </p:nvSpPr>
        <p:spPr>
          <a:xfrm>
            <a:off x="4671695" y="6564630"/>
            <a:ext cx="4404930" cy="716915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>
            <a:lvl1pPr algn="l">
              <a:spcBef>
                <a:spcPts val="4500"/>
              </a:spcBef>
              <a:defRPr sz="4000" b="1">
                <a:solidFill>
                  <a:srgbClr val="5E7484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rPr lang="pt-PT" dirty="0">
                <a:latin typeface="Montserrat" pitchFamily="2" charset="0"/>
              </a:rPr>
              <a:t>TripAdvisor</a:t>
            </a:r>
          </a:p>
        </p:txBody>
      </p:sp>
      <p:sp>
        <p:nvSpPr>
          <p:cNvPr id="323" name="Shape 323"/>
          <p:cNvSpPr/>
          <p:nvPr/>
        </p:nvSpPr>
        <p:spPr>
          <a:xfrm>
            <a:off x="16432070" y="6564902"/>
            <a:ext cx="4404929" cy="716915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>
            <a:lvl1pPr algn="l">
              <a:spcBef>
                <a:spcPts val="4500"/>
              </a:spcBef>
              <a:defRPr sz="4000" b="1">
                <a:solidFill>
                  <a:srgbClr val="5E7484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rPr lang="pt-PT" dirty="0">
                <a:latin typeface="Montserrat" pitchFamily="2" charset="0"/>
              </a:rPr>
              <a:t>Booking.com</a:t>
            </a:r>
          </a:p>
        </p:txBody>
      </p:sp>
      <p:pic>
        <p:nvPicPr>
          <p:cNvPr id="3" name="Picture Placeholder 2" descr="tripadvisor-logo-vector-download"/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tretch>
            <a:fillRect/>
          </a:stretch>
        </p:blipFill>
        <p:spPr>
          <a:xfrm>
            <a:off x="1273768" y="6849745"/>
            <a:ext cx="3237865" cy="2023745"/>
          </a:xfrm>
          <a:prstGeom prst="rect">
            <a:avLst/>
          </a:prstGeom>
        </p:spPr>
      </p:pic>
      <p:pic>
        <p:nvPicPr>
          <p:cNvPr id="4" name="Picture Placeholder 3" descr="unnamed"/>
          <p:cNvPicPr>
            <a:picLocks noGrp="1" noChangeAspect="1"/>
          </p:cNvPicPr>
          <p:nvPr>
            <p:ph type="pic" sz="quarter" idx="21"/>
          </p:nvPr>
        </p:nvPicPr>
        <p:blipFill>
          <a:blip r:embed="rId3"/>
          <a:stretch>
            <a:fillRect/>
          </a:stretch>
        </p:blipFill>
        <p:spPr>
          <a:xfrm>
            <a:off x="13138513" y="6564630"/>
            <a:ext cx="2594610" cy="2594610"/>
          </a:xfrm>
          <a:prstGeom prst="ellipse">
            <a:avLst/>
          </a:prstGeom>
        </p:spPr>
      </p:pic>
      <p:pic>
        <p:nvPicPr>
          <p:cNvPr id="5" name="Picture Placeholder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5985" y="11981815"/>
            <a:ext cx="5147310" cy="107378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D8796BAE-0025-4FB7-AC2F-8323A3CB1391}"/>
              </a:ext>
            </a:extLst>
          </p:cNvPr>
          <p:cNvSpPr txBox="1"/>
          <p:nvPr/>
        </p:nvSpPr>
        <p:spPr>
          <a:xfrm>
            <a:off x="18419058" y="11914250"/>
            <a:ext cx="5068957" cy="874643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PT" sz="5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Shape 299"/>
          <p:cNvSpPr/>
          <p:nvPr/>
        </p:nvSpPr>
        <p:spPr>
          <a:xfrm>
            <a:off x="1393493" y="2116329"/>
            <a:ext cx="11204973" cy="1456809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/>
          <a:p>
            <a:pPr algn="l">
              <a:defRPr sz="10000" b="1" cap="all">
                <a:solidFill>
                  <a:srgbClr val="2A3538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lang="pt-PT" sz="8800" dirty="0">
                <a:solidFill>
                  <a:srgbClr val="068C95"/>
                </a:solidFill>
                <a:latin typeface="Montserrat" pitchFamily="2" charset="0"/>
              </a:rPr>
              <a:t>marketing</a:t>
            </a:r>
            <a:endParaRPr sz="8800" dirty="0">
              <a:solidFill>
                <a:srgbClr val="068C95"/>
              </a:solidFill>
              <a:latin typeface="Montserrat" pitchFamily="2" charset="0"/>
            </a:endParaRPr>
          </a:p>
        </p:txBody>
      </p:sp>
      <p:grpSp>
        <p:nvGrpSpPr>
          <p:cNvPr id="308" name="Group 308"/>
          <p:cNvGrpSpPr/>
          <p:nvPr/>
        </p:nvGrpSpPr>
        <p:grpSpPr>
          <a:xfrm>
            <a:off x="15157632" y="3775661"/>
            <a:ext cx="7782378" cy="6764989"/>
            <a:chOff x="0" y="0"/>
            <a:chExt cx="7782377" cy="6764987"/>
          </a:xfrm>
        </p:grpSpPr>
        <p:sp>
          <p:nvSpPr>
            <p:cNvPr id="302" name="Shape 302"/>
            <p:cNvSpPr/>
            <p:nvPr/>
          </p:nvSpPr>
          <p:spPr>
            <a:xfrm>
              <a:off x="964426" y="0"/>
              <a:ext cx="5844026" cy="33794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30" extrusionOk="0">
                  <a:moveTo>
                    <a:pt x="0" y="10755"/>
                  </a:moveTo>
                  <a:lnTo>
                    <a:pt x="3594" y="0"/>
                  </a:lnTo>
                  <a:lnTo>
                    <a:pt x="18016" y="0"/>
                  </a:lnTo>
                  <a:lnTo>
                    <a:pt x="21600" y="10675"/>
                  </a:lnTo>
                  <a:lnTo>
                    <a:pt x="17571" y="12969"/>
                  </a:lnTo>
                  <a:cubicBezTo>
                    <a:pt x="17291" y="13139"/>
                    <a:pt x="17076" y="13534"/>
                    <a:pt x="16996" y="14026"/>
                  </a:cubicBezTo>
                  <a:cubicBezTo>
                    <a:pt x="16884" y="14710"/>
                    <a:pt x="17022" y="15328"/>
                    <a:pt x="17352" y="15705"/>
                  </a:cubicBezTo>
                  <a:cubicBezTo>
                    <a:pt x="17490" y="15863"/>
                    <a:pt x="17656" y="15952"/>
                    <a:pt x="17814" y="16072"/>
                  </a:cubicBezTo>
                  <a:cubicBezTo>
                    <a:pt x="18003" y="16217"/>
                    <a:pt x="18178" y="16405"/>
                    <a:pt x="18324" y="16640"/>
                  </a:cubicBezTo>
                  <a:cubicBezTo>
                    <a:pt x="18502" y="16929"/>
                    <a:pt x="18633" y="17271"/>
                    <a:pt x="18719" y="17642"/>
                  </a:cubicBezTo>
                  <a:cubicBezTo>
                    <a:pt x="18808" y="18027"/>
                    <a:pt x="18850" y="18449"/>
                    <a:pt x="18828" y="18869"/>
                  </a:cubicBezTo>
                  <a:cubicBezTo>
                    <a:pt x="18766" y="20036"/>
                    <a:pt x="18314" y="20912"/>
                    <a:pt x="17738" y="21262"/>
                  </a:cubicBezTo>
                  <a:cubicBezTo>
                    <a:pt x="17183" y="21600"/>
                    <a:pt x="16531" y="21437"/>
                    <a:pt x="16006" y="20705"/>
                  </a:cubicBezTo>
                  <a:cubicBezTo>
                    <a:pt x="15717" y="20302"/>
                    <a:pt x="15494" y="19710"/>
                    <a:pt x="15463" y="19047"/>
                  </a:cubicBezTo>
                  <a:cubicBezTo>
                    <a:pt x="15438" y="18518"/>
                    <a:pt x="15527" y="17977"/>
                    <a:pt x="15495" y="17481"/>
                  </a:cubicBezTo>
                  <a:cubicBezTo>
                    <a:pt x="15455" y="16874"/>
                    <a:pt x="15259" y="16385"/>
                    <a:pt x="14872" y="16159"/>
                  </a:cubicBezTo>
                  <a:cubicBezTo>
                    <a:pt x="14591" y="15995"/>
                    <a:pt x="14281" y="16101"/>
                    <a:pt x="14058" y="16438"/>
                  </a:cubicBezTo>
                  <a:lnTo>
                    <a:pt x="10841" y="21385"/>
                  </a:lnTo>
                  <a:lnTo>
                    <a:pt x="6605" y="18884"/>
                  </a:lnTo>
                  <a:cubicBezTo>
                    <a:pt x="6301" y="18607"/>
                    <a:pt x="6145" y="18013"/>
                    <a:pt x="6225" y="17440"/>
                  </a:cubicBezTo>
                  <a:cubicBezTo>
                    <a:pt x="6276" y="17076"/>
                    <a:pt x="6396" y="16810"/>
                    <a:pt x="6559" y="16603"/>
                  </a:cubicBezTo>
                  <a:cubicBezTo>
                    <a:pt x="6745" y="16367"/>
                    <a:pt x="6979" y="16227"/>
                    <a:pt x="7187" y="16017"/>
                  </a:cubicBezTo>
                  <a:cubicBezTo>
                    <a:pt x="7682" y="15516"/>
                    <a:pt x="8000" y="14675"/>
                    <a:pt x="8030" y="13711"/>
                  </a:cubicBezTo>
                  <a:cubicBezTo>
                    <a:pt x="8071" y="12354"/>
                    <a:pt x="7689" y="11271"/>
                    <a:pt x="7104" y="10721"/>
                  </a:cubicBezTo>
                  <a:cubicBezTo>
                    <a:pt x="6712" y="10352"/>
                    <a:pt x="6251" y="10252"/>
                    <a:pt x="5834" y="10390"/>
                  </a:cubicBezTo>
                  <a:cubicBezTo>
                    <a:pt x="5401" y="10532"/>
                    <a:pt x="5008" y="10939"/>
                    <a:pt x="4703" y="11646"/>
                  </a:cubicBezTo>
                  <a:cubicBezTo>
                    <a:pt x="4486" y="12152"/>
                    <a:pt x="4392" y="12799"/>
                    <a:pt x="4399" y="13447"/>
                  </a:cubicBezTo>
                  <a:cubicBezTo>
                    <a:pt x="4406" y="14057"/>
                    <a:pt x="4500" y="14655"/>
                    <a:pt x="4303" y="15191"/>
                  </a:cubicBezTo>
                  <a:cubicBezTo>
                    <a:pt x="4183" y="15518"/>
                    <a:pt x="3992" y="15710"/>
                    <a:pt x="3790" y="15772"/>
                  </a:cubicBezTo>
                  <a:cubicBezTo>
                    <a:pt x="3562" y="15842"/>
                    <a:pt x="3317" y="15746"/>
                    <a:pt x="3122" y="15464"/>
                  </a:cubicBezTo>
                  <a:lnTo>
                    <a:pt x="0" y="10755"/>
                  </a:lnTo>
                  <a:close/>
                </a:path>
              </a:pathLst>
            </a:custGeom>
            <a:solidFill>
              <a:srgbClr val="C4C5C7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690">
                <a:defRPr sz="3200"/>
              </a:pPr>
              <a:endParaRPr>
                <a:latin typeface="+mn-lt"/>
              </a:endParaRPr>
            </a:p>
          </p:txBody>
        </p:sp>
        <p:sp>
          <p:nvSpPr>
            <p:cNvPr id="303" name="Shape 303"/>
            <p:cNvSpPr/>
            <p:nvPr/>
          </p:nvSpPr>
          <p:spPr>
            <a:xfrm>
              <a:off x="0" y="1609354"/>
              <a:ext cx="4124659" cy="51554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6" h="21509" extrusionOk="0">
                  <a:moveTo>
                    <a:pt x="0" y="7411"/>
                  </a:moveTo>
                  <a:lnTo>
                    <a:pt x="5053" y="287"/>
                  </a:lnTo>
                  <a:lnTo>
                    <a:pt x="9673" y="3498"/>
                  </a:lnTo>
                  <a:cubicBezTo>
                    <a:pt x="9963" y="3647"/>
                    <a:pt x="10330" y="3657"/>
                    <a:pt x="10633" y="3526"/>
                  </a:cubicBezTo>
                  <a:cubicBezTo>
                    <a:pt x="10986" y="3373"/>
                    <a:pt x="11143" y="3134"/>
                    <a:pt x="11195" y="2846"/>
                  </a:cubicBezTo>
                  <a:cubicBezTo>
                    <a:pt x="11259" y="2493"/>
                    <a:pt x="11140" y="2104"/>
                    <a:pt x="11177" y="1732"/>
                  </a:cubicBezTo>
                  <a:cubicBezTo>
                    <a:pt x="11267" y="847"/>
                    <a:pt x="12141" y="215"/>
                    <a:pt x="13240" y="44"/>
                  </a:cubicBezTo>
                  <a:cubicBezTo>
                    <a:pt x="14112" y="-91"/>
                    <a:pt x="14995" y="84"/>
                    <a:pt x="15613" y="550"/>
                  </a:cubicBezTo>
                  <a:cubicBezTo>
                    <a:pt x="16230" y="1016"/>
                    <a:pt x="16485" y="1658"/>
                    <a:pt x="16444" y="2260"/>
                  </a:cubicBezTo>
                  <a:cubicBezTo>
                    <a:pt x="16403" y="2867"/>
                    <a:pt x="16056" y="3450"/>
                    <a:pt x="15372" y="3821"/>
                  </a:cubicBezTo>
                  <a:cubicBezTo>
                    <a:pt x="15195" y="3918"/>
                    <a:pt x="14996" y="3998"/>
                    <a:pt x="14796" y="4072"/>
                  </a:cubicBezTo>
                  <a:cubicBezTo>
                    <a:pt x="14592" y="4148"/>
                    <a:pt x="14387" y="4218"/>
                    <a:pt x="14223" y="4330"/>
                  </a:cubicBezTo>
                  <a:cubicBezTo>
                    <a:pt x="13961" y="4510"/>
                    <a:pt x="13832" y="4751"/>
                    <a:pt x="13865" y="5034"/>
                  </a:cubicBezTo>
                  <a:cubicBezTo>
                    <a:pt x="13895" y="5292"/>
                    <a:pt x="14074" y="5524"/>
                    <a:pt x="14348" y="5662"/>
                  </a:cubicBezTo>
                  <a:lnTo>
                    <a:pt x="20428" y="7313"/>
                  </a:lnTo>
                  <a:lnTo>
                    <a:pt x="21483" y="12221"/>
                  </a:lnTo>
                  <a:cubicBezTo>
                    <a:pt x="21600" y="12645"/>
                    <a:pt x="21265" y="13065"/>
                    <a:pt x="20735" y="13160"/>
                  </a:cubicBezTo>
                  <a:cubicBezTo>
                    <a:pt x="20076" y="13278"/>
                    <a:pt x="19598" y="12888"/>
                    <a:pt x="19023" y="12653"/>
                  </a:cubicBezTo>
                  <a:cubicBezTo>
                    <a:pt x="18377" y="12390"/>
                    <a:pt x="17637" y="12335"/>
                    <a:pt x="16971" y="12516"/>
                  </a:cubicBezTo>
                  <a:cubicBezTo>
                    <a:pt x="15790" y="12839"/>
                    <a:pt x="15095" y="13646"/>
                    <a:pt x="15068" y="14520"/>
                  </a:cubicBezTo>
                  <a:cubicBezTo>
                    <a:pt x="15053" y="15021"/>
                    <a:pt x="15277" y="15516"/>
                    <a:pt x="15726" y="15926"/>
                  </a:cubicBezTo>
                  <a:cubicBezTo>
                    <a:pt x="16160" y="16323"/>
                    <a:pt x="16732" y="16543"/>
                    <a:pt x="17330" y="16603"/>
                  </a:cubicBezTo>
                  <a:cubicBezTo>
                    <a:pt x="17811" y="16652"/>
                    <a:pt x="18317" y="16597"/>
                    <a:pt x="18798" y="16420"/>
                  </a:cubicBezTo>
                  <a:cubicBezTo>
                    <a:pt x="19373" y="16209"/>
                    <a:pt x="19834" y="15804"/>
                    <a:pt x="20487" y="15870"/>
                  </a:cubicBezTo>
                  <a:cubicBezTo>
                    <a:pt x="21162" y="15937"/>
                    <a:pt x="21589" y="16485"/>
                    <a:pt x="21367" y="16999"/>
                  </a:cubicBezTo>
                  <a:lnTo>
                    <a:pt x="20137" y="21509"/>
                  </a:lnTo>
                  <a:lnTo>
                    <a:pt x="10103" y="21509"/>
                  </a:lnTo>
                  <a:lnTo>
                    <a:pt x="0" y="7411"/>
                  </a:lnTo>
                  <a:close/>
                </a:path>
              </a:pathLst>
            </a:custGeom>
            <a:solidFill>
              <a:srgbClr val="5E7484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690">
                <a:defRPr sz="3200"/>
              </a:pPr>
              <a:endParaRPr>
                <a:latin typeface="+mn-lt"/>
              </a:endParaRPr>
            </a:p>
          </p:txBody>
        </p:sp>
        <p:sp>
          <p:nvSpPr>
            <p:cNvPr id="304" name="Shape 304"/>
            <p:cNvSpPr/>
            <p:nvPr/>
          </p:nvSpPr>
          <p:spPr>
            <a:xfrm>
              <a:off x="2872589" y="1673170"/>
              <a:ext cx="4909789" cy="50918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4" h="21600" extrusionOk="0">
                  <a:moveTo>
                    <a:pt x="17188" y="0"/>
                  </a:moveTo>
                  <a:lnTo>
                    <a:pt x="21464" y="7261"/>
                  </a:lnTo>
                  <a:lnTo>
                    <a:pt x="12919" y="21600"/>
                  </a:lnTo>
                  <a:lnTo>
                    <a:pt x="4270" y="21600"/>
                  </a:lnTo>
                  <a:lnTo>
                    <a:pt x="5238" y="17057"/>
                  </a:lnTo>
                  <a:cubicBezTo>
                    <a:pt x="5322" y="16823"/>
                    <a:pt x="5296" y="16580"/>
                    <a:pt x="5189" y="16378"/>
                  </a:cubicBezTo>
                  <a:cubicBezTo>
                    <a:pt x="5096" y="16202"/>
                    <a:pt x="4938" y="16052"/>
                    <a:pt x="4724" y="15989"/>
                  </a:cubicBezTo>
                  <a:cubicBezTo>
                    <a:pt x="4264" y="15853"/>
                    <a:pt x="3852" y="16200"/>
                    <a:pt x="3430" y="16427"/>
                  </a:cubicBezTo>
                  <a:cubicBezTo>
                    <a:pt x="2679" y="16831"/>
                    <a:pt x="1754" y="16832"/>
                    <a:pt x="1022" y="16375"/>
                  </a:cubicBezTo>
                  <a:cubicBezTo>
                    <a:pt x="252" y="15895"/>
                    <a:pt x="-136" y="15007"/>
                    <a:pt x="44" y="14136"/>
                  </a:cubicBezTo>
                  <a:cubicBezTo>
                    <a:pt x="205" y="13477"/>
                    <a:pt x="641" y="12912"/>
                    <a:pt x="1247" y="12576"/>
                  </a:cubicBezTo>
                  <a:cubicBezTo>
                    <a:pt x="1864" y="12234"/>
                    <a:pt x="2579" y="12161"/>
                    <a:pt x="3222" y="12440"/>
                  </a:cubicBezTo>
                  <a:cubicBezTo>
                    <a:pt x="3646" y="12623"/>
                    <a:pt x="4005" y="12961"/>
                    <a:pt x="4463" y="13039"/>
                  </a:cubicBezTo>
                  <a:cubicBezTo>
                    <a:pt x="4662" y="13074"/>
                    <a:pt x="4869" y="13054"/>
                    <a:pt x="5046" y="12959"/>
                  </a:cubicBezTo>
                  <a:cubicBezTo>
                    <a:pt x="5319" y="12811"/>
                    <a:pt x="5466" y="12512"/>
                    <a:pt x="5409" y="12214"/>
                  </a:cubicBezTo>
                  <a:lnTo>
                    <a:pt x="4506" y="7126"/>
                  </a:lnTo>
                  <a:lnTo>
                    <a:pt x="8287" y="3831"/>
                  </a:lnTo>
                  <a:cubicBezTo>
                    <a:pt x="8645" y="3484"/>
                    <a:pt x="9212" y="3446"/>
                    <a:pt x="9616" y="3741"/>
                  </a:cubicBezTo>
                  <a:cubicBezTo>
                    <a:pt x="10039" y="4049"/>
                    <a:pt x="10124" y="4533"/>
                    <a:pt x="10101" y="5034"/>
                  </a:cubicBezTo>
                  <a:cubicBezTo>
                    <a:pt x="10088" y="5319"/>
                    <a:pt x="10039" y="5610"/>
                    <a:pt x="10101" y="5883"/>
                  </a:cubicBezTo>
                  <a:cubicBezTo>
                    <a:pt x="10166" y="6173"/>
                    <a:pt x="10343" y="6415"/>
                    <a:pt x="10571" y="6609"/>
                  </a:cubicBezTo>
                  <a:cubicBezTo>
                    <a:pt x="10920" y="6907"/>
                    <a:pt x="11295" y="7092"/>
                    <a:pt x="11695" y="7142"/>
                  </a:cubicBezTo>
                  <a:cubicBezTo>
                    <a:pt x="12079" y="7191"/>
                    <a:pt x="12480" y="7117"/>
                    <a:pt x="12827" y="6943"/>
                  </a:cubicBezTo>
                  <a:cubicBezTo>
                    <a:pt x="13511" y="6601"/>
                    <a:pt x="13974" y="5891"/>
                    <a:pt x="13822" y="5049"/>
                  </a:cubicBezTo>
                  <a:cubicBezTo>
                    <a:pt x="13746" y="4631"/>
                    <a:pt x="13505" y="4301"/>
                    <a:pt x="13159" y="4057"/>
                  </a:cubicBezTo>
                  <a:cubicBezTo>
                    <a:pt x="12889" y="3866"/>
                    <a:pt x="12558" y="3736"/>
                    <a:pt x="12274" y="3546"/>
                  </a:cubicBezTo>
                  <a:cubicBezTo>
                    <a:pt x="11935" y="3319"/>
                    <a:pt x="11674" y="3024"/>
                    <a:pt x="11623" y="2620"/>
                  </a:cubicBezTo>
                  <a:cubicBezTo>
                    <a:pt x="11562" y="2133"/>
                    <a:pt x="11860" y="1671"/>
                    <a:pt x="12338" y="1513"/>
                  </a:cubicBezTo>
                  <a:lnTo>
                    <a:pt x="17188" y="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690">
                <a:defRPr sz="3200"/>
              </a:pPr>
              <a:endParaRPr>
                <a:latin typeface="+mn-lt"/>
              </a:endParaRPr>
            </a:p>
          </p:txBody>
        </p:sp>
        <p:sp>
          <p:nvSpPr>
            <p:cNvPr id="305" name="Shape 305"/>
            <p:cNvSpPr/>
            <p:nvPr/>
          </p:nvSpPr>
          <p:spPr>
            <a:xfrm>
              <a:off x="5217173" y="4048843"/>
              <a:ext cx="867580" cy="9775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380" y="2662"/>
                  </a:moveTo>
                  <a:lnTo>
                    <a:pt x="12869" y="0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3005" y="21600"/>
                  </a:lnTo>
                  <a:lnTo>
                    <a:pt x="3005" y="12659"/>
                  </a:lnTo>
                  <a:lnTo>
                    <a:pt x="10942" y="12659"/>
                  </a:lnTo>
                  <a:lnTo>
                    <a:pt x="11509" y="15321"/>
                  </a:lnTo>
                  <a:lnTo>
                    <a:pt x="21600" y="15321"/>
                  </a:lnTo>
                  <a:lnTo>
                    <a:pt x="21600" y="2662"/>
                  </a:lnTo>
                  <a:lnTo>
                    <a:pt x="13380" y="2662"/>
                  </a:ln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914400">
                <a:defRPr sz="1800">
                  <a:latin typeface="Roboto Regular"/>
                  <a:ea typeface="Roboto Regular"/>
                  <a:cs typeface="Roboto Regular"/>
                  <a:sym typeface="Roboto Regular"/>
                </a:defRPr>
              </a:pPr>
              <a:endParaRPr>
                <a:latin typeface="+mn-lt"/>
              </a:endParaRPr>
            </a:p>
          </p:txBody>
        </p:sp>
        <p:sp>
          <p:nvSpPr>
            <p:cNvPr id="306" name="Shape 306"/>
            <p:cNvSpPr/>
            <p:nvPr/>
          </p:nvSpPr>
          <p:spPr>
            <a:xfrm>
              <a:off x="1713520" y="3953862"/>
              <a:ext cx="697620" cy="11675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164" y="10695"/>
                  </a:moveTo>
                  <a:lnTo>
                    <a:pt x="18164" y="2274"/>
                  </a:lnTo>
                  <a:lnTo>
                    <a:pt x="19847" y="2274"/>
                  </a:lnTo>
                  <a:lnTo>
                    <a:pt x="19847" y="0"/>
                  </a:lnTo>
                  <a:lnTo>
                    <a:pt x="2034" y="0"/>
                  </a:lnTo>
                  <a:lnTo>
                    <a:pt x="2034" y="2274"/>
                  </a:lnTo>
                  <a:lnTo>
                    <a:pt x="3787" y="2274"/>
                  </a:lnTo>
                  <a:lnTo>
                    <a:pt x="3787" y="10695"/>
                  </a:lnTo>
                  <a:lnTo>
                    <a:pt x="0" y="12968"/>
                  </a:lnTo>
                  <a:lnTo>
                    <a:pt x="0" y="14989"/>
                  </a:lnTo>
                  <a:lnTo>
                    <a:pt x="9608" y="14989"/>
                  </a:lnTo>
                  <a:lnTo>
                    <a:pt x="9608" y="21600"/>
                  </a:lnTo>
                  <a:lnTo>
                    <a:pt x="12343" y="21600"/>
                  </a:lnTo>
                  <a:lnTo>
                    <a:pt x="12343" y="14989"/>
                  </a:lnTo>
                  <a:lnTo>
                    <a:pt x="21600" y="14989"/>
                  </a:lnTo>
                  <a:lnTo>
                    <a:pt x="21600" y="12968"/>
                  </a:lnTo>
                  <a:lnTo>
                    <a:pt x="18164" y="10695"/>
                  </a:ln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914400">
                <a:defRPr sz="1800">
                  <a:latin typeface="Roboto Regular"/>
                  <a:ea typeface="Roboto Regular"/>
                  <a:cs typeface="Roboto Regular"/>
                  <a:sym typeface="Roboto Regular"/>
                </a:defRPr>
              </a:pPr>
              <a:endParaRPr>
                <a:latin typeface="+mn-lt"/>
              </a:endParaRPr>
            </a:p>
          </p:txBody>
        </p:sp>
        <p:sp>
          <p:nvSpPr>
            <p:cNvPr id="307" name="Shape 307"/>
            <p:cNvSpPr/>
            <p:nvPr/>
          </p:nvSpPr>
          <p:spPr>
            <a:xfrm>
              <a:off x="3388852" y="521792"/>
              <a:ext cx="995173" cy="9951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785" y="0"/>
                  </a:moveTo>
                  <a:lnTo>
                    <a:pt x="2295" y="0"/>
                  </a:lnTo>
                  <a:cubicBezTo>
                    <a:pt x="945" y="0"/>
                    <a:pt x="0" y="1168"/>
                    <a:pt x="0" y="2515"/>
                  </a:cubicBezTo>
                  <a:lnTo>
                    <a:pt x="0" y="19265"/>
                  </a:lnTo>
                  <a:cubicBezTo>
                    <a:pt x="0" y="20657"/>
                    <a:pt x="945" y="21600"/>
                    <a:pt x="2295" y="21600"/>
                  </a:cubicBezTo>
                  <a:lnTo>
                    <a:pt x="19080" y="21600"/>
                  </a:lnTo>
                  <a:cubicBezTo>
                    <a:pt x="20475" y="21600"/>
                    <a:pt x="21600" y="20657"/>
                    <a:pt x="21600" y="19265"/>
                  </a:cubicBezTo>
                  <a:lnTo>
                    <a:pt x="21600" y="4805"/>
                  </a:lnTo>
                  <a:lnTo>
                    <a:pt x="16785" y="0"/>
                  </a:lnTo>
                  <a:close/>
                  <a:moveTo>
                    <a:pt x="10800" y="19265"/>
                  </a:moveTo>
                  <a:cubicBezTo>
                    <a:pt x="8730" y="19265"/>
                    <a:pt x="7155" y="17693"/>
                    <a:pt x="7155" y="15627"/>
                  </a:cubicBezTo>
                  <a:cubicBezTo>
                    <a:pt x="7155" y="13562"/>
                    <a:pt x="8730" y="11945"/>
                    <a:pt x="10800" y="11945"/>
                  </a:cubicBezTo>
                  <a:cubicBezTo>
                    <a:pt x="12870" y="11945"/>
                    <a:pt x="14265" y="13562"/>
                    <a:pt x="14265" y="15627"/>
                  </a:cubicBezTo>
                  <a:cubicBezTo>
                    <a:pt x="14265" y="17693"/>
                    <a:pt x="12870" y="19265"/>
                    <a:pt x="10800" y="19265"/>
                  </a:cubicBezTo>
                  <a:close/>
                  <a:moveTo>
                    <a:pt x="14265" y="7365"/>
                  </a:moveTo>
                  <a:lnTo>
                    <a:pt x="2295" y="7365"/>
                  </a:lnTo>
                  <a:lnTo>
                    <a:pt x="2295" y="2515"/>
                  </a:lnTo>
                  <a:lnTo>
                    <a:pt x="14265" y="2515"/>
                  </a:lnTo>
                  <a:lnTo>
                    <a:pt x="14265" y="7365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914400">
                <a:defRPr sz="1800">
                  <a:latin typeface="Roboto Regular"/>
                  <a:ea typeface="Roboto Regular"/>
                  <a:cs typeface="Roboto Regular"/>
                  <a:sym typeface="Roboto Regular"/>
                </a:defRPr>
              </a:pPr>
              <a:endParaRPr>
                <a:latin typeface="+mn-lt"/>
              </a:endParaRPr>
            </a:p>
          </p:txBody>
        </p:sp>
      </p:grpSp>
      <p:pic>
        <p:nvPicPr>
          <p:cNvPr id="2" name="Picture Placeholder 1"/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tretch>
            <a:fillRect/>
          </a:stretch>
        </p:blipFill>
        <p:spPr>
          <a:xfrm>
            <a:off x="895985" y="11981815"/>
            <a:ext cx="5147310" cy="1073785"/>
          </a:xfrm>
          <a:prstGeom prst="rect">
            <a:avLst/>
          </a:prstGeom>
        </p:spPr>
      </p:pic>
      <p:sp>
        <p:nvSpPr>
          <p:cNvPr id="301" name="Shape 301"/>
          <p:cNvSpPr/>
          <p:nvPr/>
        </p:nvSpPr>
        <p:spPr>
          <a:xfrm>
            <a:off x="1443990" y="3775661"/>
            <a:ext cx="12867996" cy="8545929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lvl1pPr algn="l">
              <a:spcBef>
                <a:spcPts val="5900"/>
              </a:spcBef>
              <a:defRPr sz="3000">
                <a:solidFill>
                  <a:srgbClr val="5E7484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algn="just"/>
            <a:r>
              <a:rPr lang="pt-PT" sz="3200" dirty="0">
                <a:latin typeface="Montserrat" pitchFamily="2" charset="0"/>
                <a:sym typeface="+mn-ea"/>
              </a:rPr>
              <a:t>A aplicação só estará, inicialmente, disponível para Android e IOS.</a:t>
            </a:r>
            <a:endParaRPr lang="pt-PT" sz="3200" dirty="0">
              <a:latin typeface="Montserrat" pitchFamily="2" charset="0"/>
            </a:endParaRPr>
          </a:p>
          <a:p>
            <a:pPr algn="just"/>
            <a:r>
              <a:rPr lang="pt-PT" sz="3200" dirty="0">
                <a:latin typeface="Montserrat" pitchFamily="2" charset="0"/>
              </a:rPr>
              <a:t>O público-alvo serão as pessoas com idades entre os 35 e os 74 anos de idade, ou seja, irá abranger os jovens até aos idosos.</a:t>
            </a:r>
          </a:p>
          <a:p>
            <a:pPr algn="just"/>
            <a:r>
              <a:rPr lang="pt-PT" sz="3200" dirty="0">
                <a:latin typeface="Montserrat" pitchFamily="2" charset="0"/>
              </a:rPr>
              <a:t>Serão realizadas campanhas publicitárias e promoções para incentivar novos clientes a aderirem e para satisfazer os atuais.</a:t>
            </a:r>
          </a:p>
          <a:p>
            <a:pPr algn="just"/>
            <a:r>
              <a:rPr lang="pt-PT" sz="3200" dirty="0">
                <a:latin typeface="Montserrat" pitchFamily="2" charset="0"/>
              </a:rPr>
              <a:t>Os pacotes extra com serviços mais especializados irão rondar os 5,99€ e os 29.99€, ou seja, o pacote mais simples será de 5,99€ e o mais sofisticado 29,99€.</a:t>
            </a:r>
          </a:p>
          <a:p>
            <a:pPr algn="just"/>
            <a:r>
              <a:rPr lang="pt-PT" sz="3200" dirty="0">
                <a:latin typeface="Montserrat" pitchFamily="2" charset="0"/>
              </a:rPr>
              <a:t>Na criação da conta será oferecido o pacote mais sofisticado ao cliente, durante 1 mês, para dar as boas-vindas.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7EBF7E92-4083-413C-90B0-F427DADF5769}"/>
              </a:ext>
            </a:extLst>
          </p:cNvPr>
          <p:cNvSpPr txBox="1"/>
          <p:nvPr/>
        </p:nvSpPr>
        <p:spPr>
          <a:xfrm>
            <a:off x="18419058" y="11914250"/>
            <a:ext cx="5068957" cy="874643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PT" sz="5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Shape 442"/>
          <p:cNvSpPr/>
          <p:nvPr/>
        </p:nvSpPr>
        <p:spPr>
          <a:xfrm>
            <a:off x="2074646" y="1182279"/>
            <a:ext cx="20234706" cy="145680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>
              <a:defRPr sz="10000" b="1" cap="all">
                <a:solidFill>
                  <a:srgbClr val="2A3538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lang="pt-PT" sz="8800" dirty="0">
                <a:solidFill>
                  <a:srgbClr val="068C95"/>
                </a:solidFill>
                <a:latin typeface="Montserrat" pitchFamily="2" charset="0"/>
              </a:rPr>
              <a:t>Plano económico-Financeiro</a:t>
            </a:r>
            <a:endParaRPr sz="8800" dirty="0">
              <a:solidFill>
                <a:srgbClr val="068C95"/>
              </a:solidFill>
              <a:latin typeface="Montserrat" pitchFamily="2" charset="0"/>
            </a:endParaRPr>
          </a:p>
        </p:txBody>
      </p:sp>
      <p:sp>
        <p:nvSpPr>
          <p:cNvPr id="446" name="Shape 446"/>
          <p:cNvSpPr/>
          <p:nvPr/>
        </p:nvSpPr>
        <p:spPr>
          <a:xfrm>
            <a:off x="11929843" y="509123"/>
            <a:ext cx="11906166" cy="125985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7201" y="21600"/>
                </a:lnTo>
              </a:path>
            </a:pathLst>
          </a:custGeom>
          <a:ln w="63500">
            <a:solidFill>
              <a:srgbClr val="FFFFFF">
                <a:alpha val="7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421" name="Shape 421"/>
          <p:cNvSpPr/>
          <p:nvPr/>
        </p:nvSpPr>
        <p:spPr>
          <a:xfrm>
            <a:off x="1382077" y="3787737"/>
            <a:ext cx="21619845" cy="8017579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lvl1pPr algn="l">
              <a:spcBef>
                <a:spcPts val="5900"/>
              </a:spcBef>
              <a:defRPr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marL="457200" indent="-457200" algn="just">
              <a:buFont typeface="Wingdings" panose="05000000000000000000" pitchFamily="2" charset="2"/>
              <a:buChar char="§"/>
            </a:pPr>
            <a:r>
              <a:rPr sz="3200" dirty="0">
                <a:solidFill>
                  <a:schemeClr val="accent3">
                    <a:lumMod val="50000"/>
                  </a:schemeClr>
                </a:solidFill>
                <a:latin typeface="Montserrat" pitchFamily="2" charset="0"/>
              </a:rPr>
              <a:t>A </a:t>
            </a:r>
            <a:r>
              <a:rPr sz="3200" dirty="0" err="1">
                <a:solidFill>
                  <a:schemeClr val="accent3">
                    <a:lumMod val="50000"/>
                  </a:schemeClr>
                </a:solidFill>
                <a:latin typeface="Montserrat" pitchFamily="2" charset="0"/>
              </a:rPr>
              <a:t>criação</a:t>
            </a:r>
            <a:r>
              <a:rPr sz="3200" dirty="0">
                <a:solidFill>
                  <a:schemeClr val="accent3">
                    <a:lumMod val="50000"/>
                  </a:schemeClr>
                </a:solidFill>
                <a:latin typeface="Montserrat" pitchFamily="2" charset="0"/>
              </a:rPr>
              <a:t> da “4Visit” </a:t>
            </a:r>
            <a:r>
              <a:rPr sz="3200" dirty="0" err="1">
                <a:solidFill>
                  <a:schemeClr val="accent3">
                    <a:lumMod val="50000"/>
                  </a:schemeClr>
                </a:solidFill>
                <a:latin typeface="Montserrat" pitchFamily="2" charset="0"/>
              </a:rPr>
              <a:t>será</a:t>
            </a:r>
            <a:r>
              <a:rPr sz="3200" dirty="0">
                <a:solidFill>
                  <a:schemeClr val="accent3">
                    <a:lumMod val="50000"/>
                  </a:schemeClr>
                </a:solidFill>
                <a:latin typeface="Montserrat" pitchFamily="2" charset="0"/>
              </a:rPr>
              <a:t> </a:t>
            </a:r>
            <a:r>
              <a:rPr sz="3200" dirty="0" err="1">
                <a:solidFill>
                  <a:schemeClr val="accent3">
                    <a:lumMod val="50000"/>
                  </a:schemeClr>
                </a:solidFill>
                <a:latin typeface="Montserrat" pitchFamily="2" charset="0"/>
              </a:rPr>
              <a:t>viável</a:t>
            </a:r>
            <a:r>
              <a:rPr sz="3200" dirty="0">
                <a:solidFill>
                  <a:schemeClr val="accent3">
                    <a:lumMod val="50000"/>
                  </a:schemeClr>
                </a:solidFill>
                <a:latin typeface="Montserrat" pitchFamily="2" charset="0"/>
              </a:rPr>
              <a:t> </a:t>
            </a:r>
            <a:r>
              <a:rPr sz="3200" dirty="0" err="1">
                <a:solidFill>
                  <a:schemeClr val="accent3">
                    <a:lumMod val="50000"/>
                  </a:schemeClr>
                </a:solidFill>
                <a:latin typeface="Montserrat" pitchFamily="2" charset="0"/>
              </a:rPr>
              <a:t>devido</a:t>
            </a:r>
            <a:r>
              <a:rPr sz="3200" dirty="0">
                <a:solidFill>
                  <a:schemeClr val="accent3">
                    <a:lumMod val="50000"/>
                  </a:schemeClr>
                </a:solidFill>
                <a:latin typeface="Montserrat" pitchFamily="2" charset="0"/>
              </a:rPr>
              <a:t> </a:t>
            </a:r>
            <a:r>
              <a:rPr sz="3200" dirty="0" err="1">
                <a:solidFill>
                  <a:schemeClr val="accent3">
                    <a:lumMod val="50000"/>
                  </a:schemeClr>
                </a:solidFill>
                <a:latin typeface="Montserrat" pitchFamily="2" charset="0"/>
              </a:rPr>
              <a:t>aos</a:t>
            </a:r>
            <a:r>
              <a:rPr sz="3200" dirty="0">
                <a:solidFill>
                  <a:schemeClr val="accent3">
                    <a:lumMod val="50000"/>
                  </a:schemeClr>
                </a:solidFill>
                <a:latin typeface="Montserrat" pitchFamily="2" charset="0"/>
              </a:rPr>
              <a:t> </a:t>
            </a:r>
            <a:r>
              <a:rPr sz="3200" dirty="0" err="1">
                <a:solidFill>
                  <a:schemeClr val="accent3">
                    <a:lumMod val="50000"/>
                  </a:schemeClr>
                </a:solidFill>
                <a:latin typeface="Montserrat" pitchFamily="2" charset="0"/>
              </a:rPr>
              <a:t>novos</a:t>
            </a:r>
            <a:r>
              <a:rPr sz="3200" dirty="0">
                <a:solidFill>
                  <a:schemeClr val="accent3">
                    <a:lumMod val="50000"/>
                  </a:schemeClr>
                </a:solidFill>
                <a:latin typeface="Montserrat" pitchFamily="2" charset="0"/>
              </a:rPr>
              <a:t> </a:t>
            </a:r>
            <a:r>
              <a:rPr sz="3200" dirty="0" err="1">
                <a:solidFill>
                  <a:schemeClr val="accent3">
                    <a:lumMod val="50000"/>
                  </a:schemeClr>
                </a:solidFill>
                <a:latin typeface="Montserrat" pitchFamily="2" charset="0"/>
              </a:rPr>
              <a:t>turistas</a:t>
            </a:r>
            <a:r>
              <a:rPr sz="3200" dirty="0">
                <a:solidFill>
                  <a:schemeClr val="accent3">
                    <a:lumMod val="50000"/>
                  </a:schemeClr>
                </a:solidFill>
                <a:latin typeface="Montserrat" pitchFamily="2" charset="0"/>
              </a:rPr>
              <a:t> </a:t>
            </a:r>
            <a:r>
              <a:rPr sz="3200" dirty="0" err="1">
                <a:solidFill>
                  <a:schemeClr val="accent3">
                    <a:lumMod val="50000"/>
                  </a:schemeClr>
                </a:solidFill>
                <a:latin typeface="Montserrat" pitchFamily="2" charset="0"/>
              </a:rPr>
              <a:t>quererem</a:t>
            </a:r>
            <a:r>
              <a:rPr sz="3200" dirty="0">
                <a:solidFill>
                  <a:schemeClr val="accent3">
                    <a:lumMod val="50000"/>
                  </a:schemeClr>
                </a:solidFill>
                <a:latin typeface="Montserrat" pitchFamily="2" charset="0"/>
              </a:rPr>
              <a:t> </a:t>
            </a:r>
            <a:r>
              <a:rPr sz="3200" dirty="0" err="1">
                <a:solidFill>
                  <a:schemeClr val="accent3">
                    <a:lumMod val="50000"/>
                  </a:schemeClr>
                </a:solidFill>
                <a:latin typeface="Montserrat" pitchFamily="2" charset="0"/>
              </a:rPr>
              <a:t>viajar</a:t>
            </a:r>
            <a:r>
              <a:rPr sz="3200" dirty="0">
                <a:solidFill>
                  <a:schemeClr val="accent3">
                    <a:lumMod val="50000"/>
                  </a:schemeClr>
                </a:solidFill>
                <a:latin typeface="Montserrat" pitchFamily="2" charset="0"/>
              </a:rPr>
              <a:t>, dado que </a:t>
            </a:r>
            <a:r>
              <a:rPr sz="3200" dirty="0" err="1">
                <a:solidFill>
                  <a:schemeClr val="accent3">
                    <a:lumMod val="50000"/>
                  </a:schemeClr>
                </a:solidFill>
                <a:latin typeface="Montserrat" pitchFamily="2" charset="0"/>
              </a:rPr>
              <a:t>nestes</a:t>
            </a:r>
            <a:r>
              <a:rPr sz="3200" dirty="0">
                <a:solidFill>
                  <a:schemeClr val="accent3">
                    <a:lumMod val="50000"/>
                  </a:schemeClr>
                </a:solidFill>
                <a:latin typeface="Montserrat" pitchFamily="2" charset="0"/>
              </a:rPr>
              <a:t> </a:t>
            </a:r>
            <a:r>
              <a:rPr sz="3200" dirty="0" err="1">
                <a:solidFill>
                  <a:schemeClr val="accent3">
                    <a:lumMod val="50000"/>
                  </a:schemeClr>
                </a:solidFill>
                <a:latin typeface="Montserrat" pitchFamily="2" charset="0"/>
              </a:rPr>
              <a:t>anos</a:t>
            </a:r>
            <a:r>
              <a:rPr sz="3200" dirty="0">
                <a:solidFill>
                  <a:schemeClr val="accent3">
                    <a:lumMod val="50000"/>
                  </a:schemeClr>
                </a:solidFill>
                <a:latin typeface="Montserrat" pitchFamily="2" charset="0"/>
              </a:rPr>
              <a:t> </a:t>
            </a:r>
            <a:r>
              <a:rPr sz="3200" dirty="0" err="1">
                <a:solidFill>
                  <a:schemeClr val="accent3">
                    <a:lumMod val="50000"/>
                  </a:schemeClr>
                </a:solidFill>
                <a:latin typeface="Montserrat" pitchFamily="2" charset="0"/>
              </a:rPr>
              <a:t>passados</a:t>
            </a:r>
            <a:r>
              <a:rPr sz="3200" dirty="0">
                <a:solidFill>
                  <a:schemeClr val="accent3">
                    <a:lumMod val="50000"/>
                  </a:schemeClr>
                </a:solidFill>
                <a:latin typeface="Montserrat" pitchFamily="2" charset="0"/>
              </a:rPr>
              <a:t> </a:t>
            </a:r>
            <a:r>
              <a:rPr sz="3200" dirty="0" err="1">
                <a:solidFill>
                  <a:schemeClr val="accent3">
                    <a:lumMod val="50000"/>
                  </a:schemeClr>
                </a:solidFill>
                <a:latin typeface="Montserrat" pitchFamily="2" charset="0"/>
              </a:rPr>
              <a:t>não</a:t>
            </a:r>
            <a:r>
              <a:rPr sz="3200" dirty="0">
                <a:solidFill>
                  <a:schemeClr val="accent3">
                    <a:lumMod val="50000"/>
                  </a:schemeClr>
                </a:solidFill>
                <a:latin typeface="Montserrat" pitchFamily="2" charset="0"/>
              </a:rPr>
              <a:t> </a:t>
            </a:r>
            <a:r>
              <a:rPr sz="3200" dirty="0" err="1">
                <a:solidFill>
                  <a:schemeClr val="accent3">
                    <a:lumMod val="50000"/>
                  </a:schemeClr>
                </a:solidFill>
                <a:latin typeface="Montserrat" pitchFamily="2" charset="0"/>
              </a:rPr>
              <a:t>tiveram</a:t>
            </a:r>
            <a:r>
              <a:rPr sz="3200" dirty="0">
                <a:solidFill>
                  <a:schemeClr val="accent3">
                    <a:lumMod val="50000"/>
                  </a:schemeClr>
                </a:solidFill>
                <a:latin typeface="Montserrat" pitchFamily="2" charset="0"/>
              </a:rPr>
              <a:t> </a:t>
            </a:r>
            <a:r>
              <a:rPr sz="3200" dirty="0" err="1">
                <a:solidFill>
                  <a:schemeClr val="accent3">
                    <a:lumMod val="50000"/>
                  </a:schemeClr>
                </a:solidFill>
                <a:latin typeface="Montserrat" pitchFamily="2" charset="0"/>
              </a:rPr>
              <a:t>oportunidade</a:t>
            </a:r>
            <a:r>
              <a:rPr sz="3200" dirty="0">
                <a:solidFill>
                  <a:schemeClr val="accent3">
                    <a:lumMod val="50000"/>
                  </a:schemeClr>
                </a:solidFill>
                <a:latin typeface="Montserrat" pitchFamily="2" charset="0"/>
              </a:rPr>
              <a:t> de o </a:t>
            </a:r>
            <a:r>
              <a:rPr sz="3200" dirty="0" err="1">
                <a:solidFill>
                  <a:schemeClr val="accent3">
                    <a:lumMod val="50000"/>
                  </a:schemeClr>
                </a:solidFill>
                <a:latin typeface="Montserrat" pitchFamily="2" charset="0"/>
              </a:rPr>
              <a:t>fazer</a:t>
            </a:r>
            <a:r>
              <a:rPr sz="3200" dirty="0">
                <a:solidFill>
                  <a:schemeClr val="accent3">
                    <a:lumMod val="50000"/>
                  </a:schemeClr>
                </a:solidFill>
                <a:latin typeface="Montserrat" pitchFamily="2" charset="0"/>
              </a:rPr>
              <a:t> e </a:t>
            </a:r>
            <a:r>
              <a:rPr sz="3200" dirty="0" err="1">
                <a:solidFill>
                  <a:schemeClr val="accent3">
                    <a:lumMod val="50000"/>
                  </a:schemeClr>
                </a:solidFill>
                <a:latin typeface="Montserrat" pitchFamily="2" charset="0"/>
              </a:rPr>
              <a:t>então</a:t>
            </a:r>
            <a:r>
              <a:rPr sz="3200" dirty="0">
                <a:solidFill>
                  <a:schemeClr val="accent3">
                    <a:lumMod val="50000"/>
                  </a:schemeClr>
                </a:solidFill>
                <a:latin typeface="Montserrat" pitchFamily="2" charset="0"/>
              </a:rPr>
              <a:t>, com </a:t>
            </a:r>
            <a:r>
              <a:rPr sz="3200" dirty="0" err="1">
                <a:solidFill>
                  <a:schemeClr val="accent3">
                    <a:lumMod val="50000"/>
                  </a:schemeClr>
                </a:solidFill>
                <a:latin typeface="Montserrat" pitchFamily="2" charset="0"/>
              </a:rPr>
              <a:t>esta</a:t>
            </a:r>
            <a:r>
              <a:rPr sz="3200" dirty="0">
                <a:solidFill>
                  <a:schemeClr val="accent3">
                    <a:lumMod val="50000"/>
                  </a:schemeClr>
                </a:solidFill>
                <a:latin typeface="Montserrat" pitchFamily="2" charset="0"/>
              </a:rPr>
              <a:t> </a:t>
            </a:r>
            <a:r>
              <a:rPr sz="3200" dirty="0" err="1">
                <a:solidFill>
                  <a:schemeClr val="accent3">
                    <a:lumMod val="50000"/>
                  </a:schemeClr>
                </a:solidFill>
                <a:latin typeface="Montserrat" pitchFamily="2" charset="0"/>
              </a:rPr>
              <a:t>situação</a:t>
            </a:r>
            <a:r>
              <a:rPr sz="3200" dirty="0">
                <a:solidFill>
                  <a:schemeClr val="accent3">
                    <a:lumMod val="50000"/>
                  </a:schemeClr>
                </a:solidFill>
                <a:latin typeface="Montserrat" pitchFamily="2" charset="0"/>
              </a:rPr>
              <a:t> a aplicação </a:t>
            </a:r>
            <a:r>
              <a:rPr sz="3200" dirty="0" err="1">
                <a:solidFill>
                  <a:schemeClr val="accent3">
                    <a:lumMod val="50000"/>
                  </a:schemeClr>
                </a:solidFill>
                <a:latin typeface="Montserrat" pitchFamily="2" charset="0"/>
              </a:rPr>
              <a:t>teria</a:t>
            </a:r>
            <a:r>
              <a:rPr sz="3200" dirty="0">
                <a:solidFill>
                  <a:schemeClr val="accent3">
                    <a:lumMod val="50000"/>
                  </a:schemeClr>
                </a:solidFill>
                <a:latin typeface="Montserrat" pitchFamily="2" charset="0"/>
              </a:rPr>
              <a:t> </a:t>
            </a:r>
            <a:r>
              <a:rPr sz="3200" dirty="0" err="1">
                <a:solidFill>
                  <a:schemeClr val="accent3">
                    <a:lumMod val="50000"/>
                  </a:schemeClr>
                </a:solidFill>
                <a:latin typeface="Montserrat" pitchFamily="2" charset="0"/>
              </a:rPr>
              <a:t>grande</a:t>
            </a:r>
            <a:r>
              <a:rPr sz="3200" dirty="0">
                <a:solidFill>
                  <a:schemeClr val="accent3">
                    <a:lumMod val="50000"/>
                  </a:schemeClr>
                </a:solidFill>
                <a:latin typeface="Montserrat" pitchFamily="2" charset="0"/>
              </a:rPr>
              <a:t> </a:t>
            </a:r>
            <a:r>
              <a:rPr sz="3200" dirty="0" err="1">
                <a:solidFill>
                  <a:schemeClr val="accent3">
                    <a:lumMod val="50000"/>
                  </a:schemeClr>
                </a:solidFill>
                <a:latin typeface="Montserrat" pitchFamily="2" charset="0"/>
              </a:rPr>
              <a:t>probabilidade</a:t>
            </a:r>
            <a:r>
              <a:rPr sz="3200" dirty="0">
                <a:solidFill>
                  <a:schemeClr val="accent3">
                    <a:lumMod val="50000"/>
                  </a:schemeClr>
                </a:solidFill>
                <a:latin typeface="Montserrat" pitchFamily="2" charset="0"/>
              </a:rPr>
              <a:t> de </a:t>
            </a:r>
            <a:r>
              <a:rPr sz="3200" dirty="0" err="1">
                <a:solidFill>
                  <a:schemeClr val="accent3">
                    <a:lumMod val="50000"/>
                  </a:schemeClr>
                </a:solidFill>
                <a:latin typeface="Montserrat" pitchFamily="2" charset="0"/>
              </a:rPr>
              <a:t>sucesso</a:t>
            </a:r>
            <a:r>
              <a:rPr sz="3200" dirty="0">
                <a:solidFill>
                  <a:schemeClr val="accent3">
                    <a:lumMod val="50000"/>
                  </a:schemeClr>
                </a:solidFill>
                <a:latin typeface="Montserrat" pitchFamily="2" charset="0"/>
              </a:rPr>
              <a:t> </a:t>
            </a:r>
            <a:r>
              <a:rPr lang="pt-PT" sz="3200" dirty="0">
                <a:solidFill>
                  <a:schemeClr val="accent3">
                    <a:lumMod val="50000"/>
                  </a:schemeClr>
                </a:solidFill>
                <a:latin typeface="Montserrat" pitchFamily="2" charset="0"/>
              </a:rPr>
              <a:t>.</a:t>
            </a:r>
          </a:p>
          <a:p>
            <a:pPr marL="457200" indent="-457200" algn="just">
              <a:buFont typeface="Wingdings" panose="05000000000000000000" pitchFamily="2" charset="2"/>
              <a:buChar char="§"/>
            </a:pPr>
            <a:r>
              <a:rPr sz="3200" dirty="0">
                <a:solidFill>
                  <a:schemeClr val="accent3">
                    <a:lumMod val="50000"/>
                  </a:schemeClr>
                </a:solidFill>
                <a:latin typeface="Montserrat" pitchFamily="2" charset="0"/>
              </a:rPr>
              <a:t>O valor varia </a:t>
            </a:r>
            <a:r>
              <a:rPr sz="3200" dirty="0" err="1">
                <a:solidFill>
                  <a:schemeClr val="accent3">
                    <a:lumMod val="50000"/>
                  </a:schemeClr>
                </a:solidFill>
                <a:latin typeface="Montserrat" pitchFamily="2" charset="0"/>
              </a:rPr>
              <a:t>muito</a:t>
            </a:r>
            <a:r>
              <a:rPr sz="3200" dirty="0">
                <a:solidFill>
                  <a:schemeClr val="accent3">
                    <a:lumMod val="50000"/>
                  </a:schemeClr>
                </a:solidFill>
                <a:latin typeface="Montserrat" pitchFamily="2" charset="0"/>
              </a:rPr>
              <a:t> do </a:t>
            </a:r>
            <a:r>
              <a:rPr sz="3200" dirty="0" err="1">
                <a:solidFill>
                  <a:schemeClr val="accent3">
                    <a:lumMod val="50000"/>
                  </a:schemeClr>
                </a:solidFill>
                <a:latin typeface="Montserrat" pitchFamily="2" charset="0"/>
              </a:rPr>
              <a:t>sistema</a:t>
            </a:r>
            <a:r>
              <a:rPr sz="3200" dirty="0">
                <a:solidFill>
                  <a:schemeClr val="accent3">
                    <a:lumMod val="50000"/>
                  </a:schemeClr>
                </a:solidFill>
                <a:latin typeface="Montserrat" pitchFamily="2" charset="0"/>
              </a:rPr>
              <a:t> </a:t>
            </a:r>
            <a:r>
              <a:rPr sz="3200" dirty="0" err="1">
                <a:solidFill>
                  <a:schemeClr val="accent3">
                    <a:lumMod val="50000"/>
                  </a:schemeClr>
                </a:solidFill>
                <a:latin typeface="Montserrat" pitchFamily="2" charset="0"/>
              </a:rPr>
              <a:t>operativo</a:t>
            </a:r>
            <a:r>
              <a:rPr sz="3200" dirty="0">
                <a:solidFill>
                  <a:schemeClr val="accent3">
                    <a:lumMod val="50000"/>
                  </a:schemeClr>
                </a:solidFill>
                <a:latin typeface="Montserrat" pitchFamily="2" charset="0"/>
              </a:rPr>
              <a:t>, no </a:t>
            </a:r>
            <a:r>
              <a:rPr sz="3200" dirty="0" err="1">
                <a:solidFill>
                  <a:schemeClr val="accent3">
                    <a:lumMod val="50000"/>
                  </a:schemeClr>
                </a:solidFill>
                <a:latin typeface="Montserrat" pitchFamily="2" charset="0"/>
              </a:rPr>
              <a:t>nosso</a:t>
            </a:r>
            <a:r>
              <a:rPr sz="3200" dirty="0">
                <a:solidFill>
                  <a:schemeClr val="accent3">
                    <a:lumMod val="50000"/>
                  </a:schemeClr>
                </a:solidFill>
                <a:latin typeface="Montserrat" pitchFamily="2" charset="0"/>
              </a:rPr>
              <a:t> </a:t>
            </a:r>
            <a:r>
              <a:rPr sz="3200" dirty="0" err="1">
                <a:solidFill>
                  <a:schemeClr val="accent3">
                    <a:lumMod val="50000"/>
                  </a:schemeClr>
                </a:solidFill>
                <a:latin typeface="Montserrat" pitchFamily="2" charset="0"/>
              </a:rPr>
              <a:t>caso</a:t>
            </a:r>
            <a:r>
              <a:rPr sz="3200" dirty="0">
                <a:solidFill>
                  <a:schemeClr val="accent3">
                    <a:lumMod val="50000"/>
                  </a:schemeClr>
                </a:solidFill>
                <a:latin typeface="Montserrat" pitchFamily="2" charset="0"/>
              </a:rPr>
              <a:t> </a:t>
            </a:r>
            <a:r>
              <a:rPr sz="3200" dirty="0" err="1">
                <a:solidFill>
                  <a:schemeClr val="accent3">
                    <a:lumMod val="50000"/>
                  </a:schemeClr>
                </a:solidFill>
                <a:latin typeface="Montserrat" pitchFamily="2" charset="0"/>
              </a:rPr>
              <a:t>tínhamos</a:t>
            </a:r>
            <a:r>
              <a:rPr sz="3200" dirty="0">
                <a:solidFill>
                  <a:schemeClr val="accent3">
                    <a:lumMod val="50000"/>
                  </a:schemeClr>
                </a:solidFill>
                <a:latin typeface="Montserrat" pitchFamily="2" charset="0"/>
              </a:rPr>
              <a:t> </a:t>
            </a:r>
            <a:r>
              <a:rPr sz="3200" dirty="0" err="1">
                <a:solidFill>
                  <a:schemeClr val="accent3">
                    <a:lumMod val="50000"/>
                  </a:schemeClr>
                </a:solidFill>
                <a:latin typeface="Montserrat" pitchFamily="2" charset="0"/>
              </a:rPr>
              <a:t>ideia</a:t>
            </a:r>
            <a:r>
              <a:rPr sz="3200" dirty="0">
                <a:solidFill>
                  <a:schemeClr val="accent3">
                    <a:lumMod val="50000"/>
                  </a:schemeClr>
                </a:solidFill>
                <a:latin typeface="Montserrat" pitchFamily="2" charset="0"/>
              </a:rPr>
              <a:t> de </a:t>
            </a:r>
            <a:r>
              <a:rPr sz="3200" dirty="0" err="1">
                <a:solidFill>
                  <a:schemeClr val="accent3">
                    <a:lumMod val="50000"/>
                  </a:schemeClr>
                </a:solidFill>
                <a:latin typeface="Montserrat" pitchFamily="2" charset="0"/>
              </a:rPr>
              <a:t>criar</a:t>
            </a:r>
            <a:r>
              <a:rPr sz="3200" dirty="0">
                <a:solidFill>
                  <a:schemeClr val="accent3">
                    <a:lumMod val="50000"/>
                  </a:schemeClr>
                </a:solidFill>
                <a:latin typeface="Montserrat" pitchFamily="2" charset="0"/>
              </a:rPr>
              <a:t> a app para Android tanto como para IOS. </a:t>
            </a:r>
            <a:r>
              <a:rPr sz="3200" dirty="0" err="1">
                <a:solidFill>
                  <a:schemeClr val="accent3">
                    <a:lumMod val="50000"/>
                  </a:schemeClr>
                </a:solidFill>
                <a:latin typeface="Montserrat" pitchFamily="2" charset="0"/>
              </a:rPr>
              <a:t>Também</a:t>
            </a:r>
            <a:r>
              <a:rPr sz="3200" dirty="0">
                <a:solidFill>
                  <a:schemeClr val="accent3">
                    <a:lumMod val="50000"/>
                  </a:schemeClr>
                </a:solidFill>
                <a:latin typeface="Montserrat" pitchFamily="2" charset="0"/>
              </a:rPr>
              <a:t> a </a:t>
            </a:r>
            <a:r>
              <a:rPr sz="3200" dirty="0" err="1">
                <a:solidFill>
                  <a:schemeClr val="accent3">
                    <a:lumMod val="50000"/>
                  </a:schemeClr>
                </a:solidFill>
                <a:latin typeface="Montserrat" pitchFamily="2" charset="0"/>
              </a:rPr>
              <a:t>parte</a:t>
            </a:r>
            <a:r>
              <a:rPr sz="3200" dirty="0">
                <a:solidFill>
                  <a:schemeClr val="accent3">
                    <a:lumMod val="50000"/>
                  </a:schemeClr>
                </a:solidFill>
                <a:latin typeface="Montserrat" pitchFamily="2" charset="0"/>
              </a:rPr>
              <a:t> do design é um </a:t>
            </a:r>
            <a:r>
              <a:rPr sz="3200" dirty="0" err="1">
                <a:solidFill>
                  <a:schemeClr val="accent3">
                    <a:lumMod val="50000"/>
                  </a:schemeClr>
                </a:solidFill>
                <a:latin typeface="Montserrat" pitchFamily="2" charset="0"/>
              </a:rPr>
              <a:t>fator</a:t>
            </a:r>
            <a:r>
              <a:rPr sz="3200" dirty="0">
                <a:solidFill>
                  <a:schemeClr val="accent3">
                    <a:lumMod val="50000"/>
                  </a:schemeClr>
                </a:solidFill>
                <a:latin typeface="Montserrat" pitchFamily="2" charset="0"/>
              </a:rPr>
              <a:t> </a:t>
            </a:r>
            <a:r>
              <a:rPr sz="3200" dirty="0" err="1">
                <a:solidFill>
                  <a:schemeClr val="accent3">
                    <a:lumMod val="50000"/>
                  </a:schemeClr>
                </a:solidFill>
                <a:latin typeface="Montserrat" pitchFamily="2" charset="0"/>
              </a:rPr>
              <a:t>muito</a:t>
            </a:r>
            <a:r>
              <a:rPr sz="3200" dirty="0">
                <a:solidFill>
                  <a:schemeClr val="accent3">
                    <a:lumMod val="50000"/>
                  </a:schemeClr>
                </a:solidFill>
                <a:latin typeface="Montserrat" pitchFamily="2" charset="0"/>
              </a:rPr>
              <a:t> </a:t>
            </a:r>
            <a:r>
              <a:rPr sz="3200" dirty="0" err="1">
                <a:solidFill>
                  <a:schemeClr val="accent3">
                    <a:lumMod val="50000"/>
                  </a:schemeClr>
                </a:solidFill>
                <a:latin typeface="Montserrat" pitchFamily="2" charset="0"/>
              </a:rPr>
              <a:t>importante</a:t>
            </a:r>
            <a:r>
              <a:rPr sz="3200" dirty="0">
                <a:solidFill>
                  <a:schemeClr val="accent3">
                    <a:lumMod val="50000"/>
                  </a:schemeClr>
                </a:solidFill>
                <a:latin typeface="Montserrat" pitchFamily="2" charset="0"/>
              </a:rPr>
              <a:t> </a:t>
            </a:r>
            <a:r>
              <a:rPr sz="3200" dirty="0" err="1">
                <a:solidFill>
                  <a:schemeClr val="accent3">
                    <a:lumMod val="50000"/>
                  </a:schemeClr>
                </a:solidFill>
                <a:latin typeface="Montserrat" pitchFamily="2" charset="0"/>
              </a:rPr>
              <a:t>hoje</a:t>
            </a:r>
            <a:r>
              <a:rPr sz="3200" dirty="0">
                <a:solidFill>
                  <a:schemeClr val="accent3">
                    <a:lumMod val="50000"/>
                  </a:schemeClr>
                </a:solidFill>
                <a:latin typeface="Montserrat" pitchFamily="2" charset="0"/>
              </a:rPr>
              <a:t> </a:t>
            </a:r>
            <a:r>
              <a:rPr sz="3200" dirty="0" err="1">
                <a:solidFill>
                  <a:schemeClr val="accent3">
                    <a:lumMod val="50000"/>
                  </a:schemeClr>
                </a:solidFill>
                <a:latin typeface="Montserrat" pitchFamily="2" charset="0"/>
              </a:rPr>
              <a:t>em</a:t>
            </a:r>
            <a:r>
              <a:rPr sz="3200" dirty="0">
                <a:solidFill>
                  <a:schemeClr val="accent3">
                    <a:lumMod val="50000"/>
                  </a:schemeClr>
                </a:solidFill>
                <a:latin typeface="Montserrat" pitchFamily="2" charset="0"/>
              </a:rPr>
              <a:t> </a:t>
            </a:r>
            <a:r>
              <a:rPr sz="3200" dirty="0" err="1">
                <a:solidFill>
                  <a:schemeClr val="accent3">
                    <a:lumMod val="50000"/>
                  </a:schemeClr>
                </a:solidFill>
                <a:latin typeface="Montserrat" pitchFamily="2" charset="0"/>
              </a:rPr>
              <a:t>dia</a:t>
            </a:r>
            <a:r>
              <a:rPr sz="3200" dirty="0">
                <a:solidFill>
                  <a:schemeClr val="accent3">
                    <a:lumMod val="50000"/>
                  </a:schemeClr>
                </a:solidFill>
                <a:latin typeface="Montserrat" pitchFamily="2" charset="0"/>
              </a:rPr>
              <a:t> </a:t>
            </a:r>
            <a:r>
              <a:rPr sz="3200" dirty="0" err="1">
                <a:solidFill>
                  <a:schemeClr val="accent3">
                    <a:lumMod val="50000"/>
                  </a:schemeClr>
                </a:solidFill>
                <a:latin typeface="Montserrat" pitchFamily="2" charset="0"/>
              </a:rPr>
              <a:t>porque</a:t>
            </a:r>
            <a:r>
              <a:rPr sz="3200" dirty="0">
                <a:solidFill>
                  <a:schemeClr val="accent3">
                    <a:lumMod val="50000"/>
                  </a:schemeClr>
                </a:solidFill>
                <a:latin typeface="Montserrat" pitchFamily="2" charset="0"/>
              </a:rPr>
              <a:t> </a:t>
            </a:r>
            <a:r>
              <a:rPr sz="3200" dirty="0" err="1">
                <a:solidFill>
                  <a:schemeClr val="accent3">
                    <a:lumMod val="50000"/>
                  </a:schemeClr>
                </a:solidFill>
                <a:latin typeface="Montserrat" pitchFamily="2" charset="0"/>
              </a:rPr>
              <a:t>vai</a:t>
            </a:r>
            <a:r>
              <a:rPr sz="3200" dirty="0">
                <a:solidFill>
                  <a:schemeClr val="accent3">
                    <a:lumMod val="50000"/>
                  </a:schemeClr>
                </a:solidFill>
                <a:latin typeface="Montserrat" pitchFamily="2" charset="0"/>
              </a:rPr>
              <a:t> ser o </a:t>
            </a:r>
            <a:r>
              <a:rPr sz="3200" dirty="0" err="1">
                <a:solidFill>
                  <a:schemeClr val="accent3">
                    <a:lumMod val="50000"/>
                  </a:schemeClr>
                </a:solidFill>
                <a:latin typeface="Montserrat" pitchFamily="2" charset="0"/>
              </a:rPr>
              <a:t>produto</a:t>
            </a:r>
            <a:r>
              <a:rPr sz="3200" dirty="0">
                <a:solidFill>
                  <a:schemeClr val="accent3">
                    <a:lumMod val="50000"/>
                  </a:schemeClr>
                </a:solidFill>
                <a:latin typeface="Montserrat" pitchFamily="2" charset="0"/>
              </a:rPr>
              <a:t> final visto </a:t>
            </a:r>
            <a:r>
              <a:rPr sz="3200" dirty="0" err="1">
                <a:solidFill>
                  <a:schemeClr val="accent3">
                    <a:lumMod val="50000"/>
                  </a:schemeClr>
                </a:solidFill>
                <a:latin typeface="Montserrat" pitchFamily="2" charset="0"/>
              </a:rPr>
              <a:t>pelos</a:t>
            </a:r>
            <a:r>
              <a:rPr sz="3200" dirty="0">
                <a:solidFill>
                  <a:schemeClr val="accent3">
                    <a:lumMod val="50000"/>
                  </a:schemeClr>
                </a:solidFill>
                <a:latin typeface="Montserrat" pitchFamily="2" charset="0"/>
              </a:rPr>
              <a:t> </a:t>
            </a:r>
            <a:r>
              <a:rPr sz="3200" dirty="0" err="1">
                <a:solidFill>
                  <a:schemeClr val="accent3">
                    <a:lumMod val="50000"/>
                  </a:schemeClr>
                </a:solidFill>
                <a:latin typeface="Montserrat" pitchFamily="2" charset="0"/>
              </a:rPr>
              <a:t>clientes</a:t>
            </a:r>
            <a:r>
              <a:rPr sz="3200" dirty="0">
                <a:solidFill>
                  <a:schemeClr val="accent3">
                    <a:lumMod val="50000"/>
                  </a:schemeClr>
                </a:solidFill>
                <a:latin typeface="Montserrat" pitchFamily="2" charset="0"/>
              </a:rPr>
              <a:t>, que </a:t>
            </a:r>
            <a:r>
              <a:rPr sz="3200" dirty="0" err="1">
                <a:solidFill>
                  <a:schemeClr val="accent3">
                    <a:lumMod val="50000"/>
                  </a:schemeClr>
                </a:solidFill>
                <a:latin typeface="Montserrat" pitchFamily="2" charset="0"/>
              </a:rPr>
              <a:t>vai</a:t>
            </a:r>
            <a:r>
              <a:rPr sz="3200" dirty="0">
                <a:solidFill>
                  <a:schemeClr val="accent3">
                    <a:lumMod val="50000"/>
                  </a:schemeClr>
                </a:solidFill>
                <a:latin typeface="Montserrat" pitchFamily="2" charset="0"/>
              </a:rPr>
              <a:t> </a:t>
            </a:r>
            <a:r>
              <a:rPr sz="3200" dirty="0" err="1">
                <a:solidFill>
                  <a:schemeClr val="accent3">
                    <a:lumMod val="50000"/>
                  </a:schemeClr>
                </a:solidFill>
                <a:latin typeface="Montserrat" pitchFamily="2" charset="0"/>
              </a:rPr>
              <a:t>transmitir</a:t>
            </a:r>
            <a:r>
              <a:rPr sz="3200" dirty="0">
                <a:solidFill>
                  <a:schemeClr val="accent3">
                    <a:lumMod val="50000"/>
                  </a:schemeClr>
                </a:solidFill>
                <a:latin typeface="Montserrat" pitchFamily="2" charset="0"/>
              </a:rPr>
              <a:t> a </a:t>
            </a:r>
            <a:r>
              <a:rPr sz="3200" dirty="0" err="1">
                <a:solidFill>
                  <a:schemeClr val="accent3">
                    <a:lumMod val="50000"/>
                  </a:schemeClr>
                </a:solidFill>
                <a:latin typeface="Montserrat" pitchFamily="2" charset="0"/>
              </a:rPr>
              <a:t>primeira</a:t>
            </a:r>
            <a:r>
              <a:rPr sz="3200" dirty="0">
                <a:solidFill>
                  <a:schemeClr val="accent3">
                    <a:lumMod val="50000"/>
                  </a:schemeClr>
                </a:solidFill>
                <a:latin typeface="Montserrat" pitchFamily="2" charset="0"/>
              </a:rPr>
              <a:t> </a:t>
            </a:r>
            <a:r>
              <a:rPr sz="3200" dirty="0" err="1">
                <a:solidFill>
                  <a:schemeClr val="accent3">
                    <a:lumMod val="50000"/>
                  </a:schemeClr>
                </a:solidFill>
                <a:latin typeface="Montserrat" pitchFamily="2" charset="0"/>
              </a:rPr>
              <a:t>opinião</a:t>
            </a:r>
            <a:r>
              <a:rPr sz="3200" dirty="0">
                <a:solidFill>
                  <a:schemeClr val="accent3">
                    <a:lumMod val="50000"/>
                  </a:schemeClr>
                </a:solidFill>
                <a:latin typeface="Montserrat" pitchFamily="2" charset="0"/>
              </a:rPr>
              <a:t> sobre o </a:t>
            </a:r>
            <a:r>
              <a:rPr sz="3200" dirty="0" err="1">
                <a:solidFill>
                  <a:schemeClr val="accent3">
                    <a:lumMod val="50000"/>
                  </a:schemeClr>
                </a:solidFill>
                <a:latin typeface="Montserrat" pitchFamily="2" charset="0"/>
              </a:rPr>
              <a:t>nosso</a:t>
            </a:r>
            <a:r>
              <a:rPr sz="3200" dirty="0">
                <a:solidFill>
                  <a:schemeClr val="accent3">
                    <a:lumMod val="50000"/>
                  </a:schemeClr>
                </a:solidFill>
                <a:latin typeface="Montserrat" pitchFamily="2" charset="0"/>
              </a:rPr>
              <a:t> </a:t>
            </a:r>
            <a:r>
              <a:rPr sz="3200" dirty="0" err="1">
                <a:solidFill>
                  <a:schemeClr val="accent3">
                    <a:lumMod val="50000"/>
                  </a:schemeClr>
                </a:solidFill>
                <a:latin typeface="Montserrat" pitchFamily="2" charset="0"/>
              </a:rPr>
              <a:t>trabalho</a:t>
            </a:r>
            <a:r>
              <a:rPr sz="3200" dirty="0">
                <a:solidFill>
                  <a:schemeClr val="accent3">
                    <a:lumMod val="50000"/>
                  </a:schemeClr>
                </a:solidFill>
                <a:latin typeface="Montserrat" pitchFamily="2" charset="0"/>
              </a:rPr>
              <a:t>. A </a:t>
            </a:r>
            <a:r>
              <a:rPr sz="3200" dirty="0" err="1">
                <a:solidFill>
                  <a:schemeClr val="accent3">
                    <a:lumMod val="50000"/>
                  </a:schemeClr>
                </a:solidFill>
                <a:latin typeface="Montserrat" pitchFamily="2" charset="0"/>
              </a:rPr>
              <a:t>necessidade</a:t>
            </a:r>
            <a:r>
              <a:rPr sz="3200" dirty="0">
                <a:solidFill>
                  <a:schemeClr val="accent3">
                    <a:lumMod val="50000"/>
                  </a:schemeClr>
                </a:solidFill>
                <a:latin typeface="Montserrat" pitchFamily="2" charset="0"/>
              </a:rPr>
              <a:t> de a aplicação </a:t>
            </a:r>
            <a:r>
              <a:rPr sz="3200" dirty="0" err="1">
                <a:solidFill>
                  <a:schemeClr val="accent3">
                    <a:lumMod val="50000"/>
                  </a:schemeClr>
                </a:solidFill>
                <a:latin typeface="Montserrat" pitchFamily="2" charset="0"/>
              </a:rPr>
              <a:t>apresentar</a:t>
            </a:r>
            <a:r>
              <a:rPr sz="3200" dirty="0">
                <a:solidFill>
                  <a:schemeClr val="accent3">
                    <a:lumMod val="50000"/>
                  </a:schemeClr>
                </a:solidFill>
                <a:latin typeface="Montserrat" pitchFamily="2" charset="0"/>
              </a:rPr>
              <a:t> o login </a:t>
            </a:r>
            <a:r>
              <a:rPr sz="3200" dirty="0" err="1">
                <a:solidFill>
                  <a:schemeClr val="accent3">
                    <a:lumMod val="50000"/>
                  </a:schemeClr>
                </a:solidFill>
                <a:latin typeface="Montserrat" pitchFamily="2" charset="0"/>
              </a:rPr>
              <a:t>através</a:t>
            </a:r>
            <a:r>
              <a:rPr sz="3200" dirty="0">
                <a:solidFill>
                  <a:schemeClr val="accent3">
                    <a:lumMod val="50000"/>
                  </a:schemeClr>
                </a:solidFill>
                <a:latin typeface="Montserrat" pitchFamily="2" charset="0"/>
              </a:rPr>
              <a:t> do mail é </a:t>
            </a:r>
            <a:r>
              <a:rPr sz="3200" dirty="0" err="1">
                <a:solidFill>
                  <a:schemeClr val="accent3">
                    <a:lumMod val="50000"/>
                  </a:schemeClr>
                </a:solidFill>
                <a:latin typeface="Montserrat" pitchFamily="2" charset="0"/>
              </a:rPr>
              <a:t>muito</a:t>
            </a:r>
            <a:r>
              <a:rPr sz="3200" dirty="0">
                <a:solidFill>
                  <a:schemeClr val="accent3">
                    <a:lumMod val="50000"/>
                  </a:schemeClr>
                </a:solidFill>
                <a:latin typeface="Montserrat" pitchFamily="2" charset="0"/>
              </a:rPr>
              <a:t> </a:t>
            </a:r>
            <a:r>
              <a:rPr sz="3200" dirty="0" err="1">
                <a:solidFill>
                  <a:schemeClr val="accent3">
                    <a:lumMod val="50000"/>
                  </a:schemeClr>
                </a:solidFill>
                <a:latin typeface="Montserrat" pitchFamily="2" charset="0"/>
              </a:rPr>
              <a:t>importante</a:t>
            </a:r>
            <a:r>
              <a:rPr sz="3200" dirty="0">
                <a:solidFill>
                  <a:schemeClr val="accent3">
                    <a:lumMod val="50000"/>
                  </a:schemeClr>
                </a:solidFill>
                <a:latin typeface="Montserrat" pitchFamily="2" charset="0"/>
              </a:rPr>
              <a:t>, a </a:t>
            </a:r>
            <a:r>
              <a:rPr sz="3200" dirty="0" err="1">
                <a:solidFill>
                  <a:schemeClr val="accent3">
                    <a:lumMod val="50000"/>
                  </a:schemeClr>
                </a:solidFill>
                <a:latin typeface="Montserrat" pitchFamily="2" charset="0"/>
              </a:rPr>
              <a:t>presença</a:t>
            </a:r>
            <a:r>
              <a:rPr sz="3200" dirty="0">
                <a:solidFill>
                  <a:schemeClr val="accent3">
                    <a:lumMod val="50000"/>
                  </a:schemeClr>
                </a:solidFill>
                <a:latin typeface="Montserrat" pitchFamily="2" charset="0"/>
              </a:rPr>
              <a:t> de pelo </a:t>
            </a:r>
            <a:r>
              <a:rPr sz="3200" dirty="0" err="1">
                <a:solidFill>
                  <a:schemeClr val="accent3">
                    <a:lumMod val="50000"/>
                  </a:schemeClr>
                </a:solidFill>
                <a:latin typeface="Montserrat" pitchFamily="2" charset="0"/>
              </a:rPr>
              <a:t>menos</a:t>
            </a:r>
            <a:r>
              <a:rPr sz="3200" dirty="0">
                <a:solidFill>
                  <a:schemeClr val="accent3">
                    <a:lumMod val="50000"/>
                  </a:schemeClr>
                </a:solidFill>
                <a:latin typeface="Montserrat" pitchFamily="2" charset="0"/>
              </a:rPr>
              <a:t> </a:t>
            </a:r>
            <a:r>
              <a:rPr sz="3200" dirty="0" err="1">
                <a:solidFill>
                  <a:schemeClr val="accent3">
                    <a:lumMod val="50000"/>
                  </a:schemeClr>
                </a:solidFill>
                <a:latin typeface="Montserrat" pitchFamily="2" charset="0"/>
              </a:rPr>
              <a:t>duas</a:t>
            </a:r>
            <a:r>
              <a:rPr sz="3200" dirty="0">
                <a:solidFill>
                  <a:schemeClr val="accent3">
                    <a:lumMod val="50000"/>
                  </a:schemeClr>
                </a:solidFill>
                <a:latin typeface="Montserrat" pitchFamily="2" charset="0"/>
              </a:rPr>
              <a:t> </a:t>
            </a:r>
            <a:r>
              <a:rPr sz="3200" dirty="0" err="1">
                <a:solidFill>
                  <a:schemeClr val="accent3">
                    <a:lumMod val="50000"/>
                  </a:schemeClr>
                </a:solidFill>
                <a:latin typeface="Montserrat" pitchFamily="2" charset="0"/>
              </a:rPr>
              <a:t>línguas</a:t>
            </a:r>
            <a:r>
              <a:rPr sz="3200" dirty="0">
                <a:solidFill>
                  <a:schemeClr val="accent3">
                    <a:lumMod val="50000"/>
                  </a:schemeClr>
                </a:solidFill>
                <a:latin typeface="Montserrat" pitchFamily="2" charset="0"/>
              </a:rPr>
              <a:t>, </a:t>
            </a:r>
            <a:r>
              <a:rPr sz="3200" dirty="0" err="1">
                <a:solidFill>
                  <a:schemeClr val="accent3">
                    <a:lumMod val="50000"/>
                  </a:schemeClr>
                </a:solidFill>
                <a:latin typeface="Montserrat" pitchFamily="2" charset="0"/>
              </a:rPr>
              <a:t>ícones</a:t>
            </a:r>
            <a:r>
              <a:rPr sz="3200" dirty="0">
                <a:solidFill>
                  <a:schemeClr val="accent3">
                    <a:lumMod val="50000"/>
                  </a:schemeClr>
                </a:solidFill>
                <a:latin typeface="Montserrat" pitchFamily="2" charset="0"/>
              </a:rPr>
              <a:t> e outros </a:t>
            </a:r>
            <a:r>
              <a:rPr sz="3200" dirty="0" err="1">
                <a:solidFill>
                  <a:schemeClr val="accent3">
                    <a:lumMod val="50000"/>
                  </a:schemeClr>
                </a:solidFill>
                <a:latin typeface="Montserrat" pitchFamily="2" charset="0"/>
              </a:rPr>
              <a:t>pormenores</a:t>
            </a:r>
            <a:r>
              <a:rPr sz="3200" dirty="0">
                <a:solidFill>
                  <a:schemeClr val="accent3">
                    <a:lumMod val="50000"/>
                  </a:schemeClr>
                </a:solidFill>
                <a:latin typeface="Montserrat" pitchFamily="2" charset="0"/>
              </a:rPr>
              <a:t> </a:t>
            </a:r>
            <a:r>
              <a:rPr sz="3200" dirty="0" err="1">
                <a:solidFill>
                  <a:schemeClr val="accent3">
                    <a:lumMod val="50000"/>
                  </a:schemeClr>
                </a:solidFill>
                <a:latin typeface="Montserrat" pitchFamily="2" charset="0"/>
              </a:rPr>
              <a:t>também</a:t>
            </a:r>
            <a:r>
              <a:rPr sz="3200" dirty="0">
                <a:solidFill>
                  <a:schemeClr val="accent3">
                    <a:lumMod val="50000"/>
                  </a:schemeClr>
                </a:solidFill>
                <a:latin typeface="Montserrat" pitchFamily="2" charset="0"/>
              </a:rPr>
              <a:t> </a:t>
            </a:r>
            <a:r>
              <a:rPr sz="3200" dirty="0" err="1">
                <a:solidFill>
                  <a:schemeClr val="accent3">
                    <a:lumMod val="50000"/>
                  </a:schemeClr>
                </a:solidFill>
                <a:latin typeface="Montserrat" pitchFamily="2" charset="0"/>
              </a:rPr>
              <a:t>vai</a:t>
            </a:r>
            <a:r>
              <a:rPr sz="3200" dirty="0">
                <a:solidFill>
                  <a:schemeClr val="accent3">
                    <a:lumMod val="50000"/>
                  </a:schemeClr>
                </a:solidFill>
                <a:latin typeface="Montserrat" pitchFamily="2" charset="0"/>
              </a:rPr>
              <a:t> </a:t>
            </a:r>
            <a:r>
              <a:rPr sz="3200" dirty="0" err="1">
                <a:solidFill>
                  <a:schemeClr val="accent3">
                    <a:lumMod val="50000"/>
                  </a:schemeClr>
                </a:solidFill>
                <a:latin typeface="Montserrat" pitchFamily="2" charset="0"/>
              </a:rPr>
              <a:t>muito</a:t>
            </a:r>
            <a:r>
              <a:rPr sz="3200" dirty="0">
                <a:solidFill>
                  <a:schemeClr val="accent3">
                    <a:lumMod val="50000"/>
                  </a:schemeClr>
                </a:solidFill>
                <a:latin typeface="Montserrat" pitchFamily="2" charset="0"/>
              </a:rPr>
              <a:t> </a:t>
            </a:r>
            <a:r>
              <a:rPr sz="3200" dirty="0" err="1">
                <a:solidFill>
                  <a:schemeClr val="accent3">
                    <a:lumMod val="50000"/>
                  </a:schemeClr>
                </a:solidFill>
                <a:latin typeface="Montserrat" pitchFamily="2" charset="0"/>
              </a:rPr>
              <a:t>influenciar</a:t>
            </a:r>
            <a:r>
              <a:rPr sz="3200" dirty="0">
                <a:solidFill>
                  <a:schemeClr val="accent3">
                    <a:lumMod val="50000"/>
                  </a:schemeClr>
                </a:solidFill>
                <a:latin typeface="Montserrat" pitchFamily="2" charset="0"/>
              </a:rPr>
              <a:t> o </a:t>
            </a:r>
            <a:r>
              <a:rPr sz="3200" dirty="0" err="1">
                <a:solidFill>
                  <a:schemeClr val="accent3">
                    <a:lumMod val="50000"/>
                  </a:schemeClr>
                </a:solidFill>
                <a:latin typeface="Montserrat" pitchFamily="2" charset="0"/>
              </a:rPr>
              <a:t>custo</a:t>
            </a:r>
            <a:r>
              <a:rPr sz="3200" dirty="0">
                <a:solidFill>
                  <a:schemeClr val="accent3">
                    <a:lumMod val="50000"/>
                  </a:schemeClr>
                </a:solidFill>
                <a:latin typeface="Montserrat" pitchFamily="2" charset="0"/>
              </a:rPr>
              <a:t> final do </a:t>
            </a:r>
            <a:r>
              <a:rPr sz="3200" dirty="0" err="1">
                <a:solidFill>
                  <a:schemeClr val="accent3">
                    <a:lumMod val="50000"/>
                  </a:schemeClr>
                </a:solidFill>
                <a:latin typeface="Montserrat" pitchFamily="2" charset="0"/>
              </a:rPr>
              <a:t>nosso</a:t>
            </a:r>
            <a:r>
              <a:rPr sz="3200" dirty="0">
                <a:solidFill>
                  <a:schemeClr val="accent3">
                    <a:lumMod val="50000"/>
                  </a:schemeClr>
                </a:solidFill>
                <a:latin typeface="Montserrat" pitchFamily="2" charset="0"/>
              </a:rPr>
              <a:t> </a:t>
            </a:r>
            <a:r>
              <a:rPr sz="3200" dirty="0" err="1">
                <a:solidFill>
                  <a:schemeClr val="accent3">
                    <a:lumMod val="50000"/>
                  </a:schemeClr>
                </a:solidFill>
                <a:latin typeface="Montserrat" pitchFamily="2" charset="0"/>
              </a:rPr>
              <a:t>projeto</a:t>
            </a:r>
            <a:endParaRPr sz="3200" dirty="0">
              <a:solidFill>
                <a:schemeClr val="accent3">
                  <a:lumMod val="50000"/>
                </a:schemeClr>
              </a:solidFill>
              <a:latin typeface="Montserrat" pitchFamily="2" charset="0"/>
            </a:endParaRPr>
          </a:p>
          <a:p>
            <a:pPr marL="457200" indent="-457200" algn="just">
              <a:buFont typeface="Wingdings" panose="05000000000000000000" pitchFamily="2" charset="2"/>
              <a:buChar char="§"/>
            </a:pPr>
            <a:r>
              <a:rPr lang="pt-PT" sz="3200" dirty="0">
                <a:solidFill>
                  <a:schemeClr val="accent3">
                    <a:lumMod val="50000"/>
                  </a:schemeClr>
                </a:solidFill>
                <a:latin typeface="Montserrat" pitchFamily="2" charset="0"/>
              </a:rPr>
              <a:t>C</a:t>
            </a:r>
            <a:r>
              <a:rPr sz="3200" dirty="0" err="1">
                <a:solidFill>
                  <a:schemeClr val="accent3">
                    <a:lumMod val="50000"/>
                  </a:schemeClr>
                </a:solidFill>
                <a:latin typeface="Montserrat" pitchFamily="2" charset="0"/>
              </a:rPr>
              <a:t>onseguimos</a:t>
            </a:r>
            <a:r>
              <a:rPr sz="3200" dirty="0">
                <a:solidFill>
                  <a:schemeClr val="accent3">
                    <a:lumMod val="50000"/>
                  </a:schemeClr>
                </a:solidFill>
                <a:latin typeface="Montserrat" pitchFamily="2" charset="0"/>
              </a:rPr>
              <a:t> </a:t>
            </a:r>
            <a:r>
              <a:rPr sz="3200" dirty="0" err="1">
                <a:solidFill>
                  <a:schemeClr val="accent3">
                    <a:lumMod val="50000"/>
                  </a:schemeClr>
                </a:solidFill>
                <a:latin typeface="Montserrat" pitchFamily="2" charset="0"/>
              </a:rPr>
              <a:t>obter</a:t>
            </a:r>
            <a:r>
              <a:rPr sz="3200" dirty="0">
                <a:solidFill>
                  <a:schemeClr val="accent3">
                    <a:lumMod val="50000"/>
                  </a:schemeClr>
                </a:solidFill>
                <a:latin typeface="Montserrat" pitchFamily="2" charset="0"/>
              </a:rPr>
              <a:t> </a:t>
            </a:r>
            <a:r>
              <a:rPr sz="3200" dirty="0" err="1">
                <a:solidFill>
                  <a:schemeClr val="accent3">
                    <a:lumMod val="50000"/>
                  </a:schemeClr>
                </a:solidFill>
                <a:latin typeface="Montserrat" pitchFamily="2" charset="0"/>
              </a:rPr>
              <a:t>uma</a:t>
            </a:r>
            <a:r>
              <a:rPr sz="3200" dirty="0">
                <a:solidFill>
                  <a:schemeClr val="accent3">
                    <a:lumMod val="50000"/>
                  </a:schemeClr>
                </a:solidFill>
                <a:latin typeface="Montserrat" pitchFamily="2" charset="0"/>
              </a:rPr>
              <a:t> </a:t>
            </a:r>
            <a:r>
              <a:rPr sz="3200" dirty="0" err="1">
                <a:solidFill>
                  <a:schemeClr val="accent3">
                    <a:lumMod val="50000"/>
                  </a:schemeClr>
                </a:solidFill>
                <a:latin typeface="Montserrat" pitchFamily="2" charset="0"/>
              </a:rPr>
              <a:t>estimativa</a:t>
            </a:r>
            <a:r>
              <a:rPr sz="3200" dirty="0">
                <a:solidFill>
                  <a:schemeClr val="accent3">
                    <a:lumMod val="50000"/>
                  </a:schemeClr>
                </a:solidFill>
                <a:latin typeface="Montserrat" pitchFamily="2" charset="0"/>
              </a:rPr>
              <a:t> do valor </a:t>
            </a:r>
            <a:r>
              <a:rPr sz="3200" dirty="0" err="1">
                <a:solidFill>
                  <a:schemeClr val="accent3">
                    <a:lumMod val="50000"/>
                  </a:schemeClr>
                </a:solidFill>
                <a:latin typeface="Montserrat" pitchFamily="2" charset="0"/>
              </a:rPr>
              <a:t>em</a:t>
            </a:r>
            <a:r>
              <a:rPr sz="3200" dirty="0">
                <a:solidFill>
                  <a:schemeClr val="accent3">
                    <a:lumMod val="50000"/>
                  </a:schemeClr>
                </a:solidFill>
                <a:latin typeface="Montserrat" pitchFamily="2" charset="0"/>
              </a:rPr>
              <a:t> </a:t>
            </a:r>
            <a:r>
              <a:rPr sz="3200" dirty="0" err="1">
                <a:solidFill>
                  <a:schemeClr val="accent3">
                    <a:lumMod val="50000"/>
                  </a:schemeClr>
                </a:solidFill>
                <a:latin typeface="Montserrat" pitchFamily="2" charset="0"/>
              </a:rPr>
              <a:t>questão</a:t>
            </a:r>
            <a:r>
              <a:rPr sz="3200" dirty="0">
                <a:solidFill>
                  <a:schemeClr val="accent3">
                    <a:lumMod val="50000"/>
                  </a:schemeClr>
                </a:solidFill>
                <a:latin typeface="Montserrat" pitchFamily="2" charset="0"/>
              </a:rPr>
              <a:t>, que </a:t>
            </a:r>
            <a:r>
              <a:rPr sz="3200" dirty="0" err="1">
                <a:solidFill>
                  <a:schemeClr val="accent3">
                    <a:lumMod val="50000"/>
                  </a:schemeClr>
                </a:solidFill>
                <a:latin typeface="Montserrat" pitchFamily="2" charset="0"/>
              </a:rPr>
              <a:t>será</a:t>
            </a:r>
            <a:r>
              <a:rPr sz="3200" dirty="0">
                <a:solidFill>
                  <a:schemeClr val="accent3">
                    <a:lumMod val="50000"/>
                  </a:schemeClr>
                </a:solidFill>
                <a:latin typeface="Montserrat" pitchFamily="2" charset="0"/>
              </a:rPr>
              <a:t> por volta de 20 000€. Dentro </a:t>
            </a:r>
            <a:r>
              <a:rPr sz="3200" dirty="0" err="1">
                <a:solidFill>
                  <a:schemeClr val="accent3">
                    <a:lumMod val="50000"/>
                  </a:schemeClr>
                </a:solidFill>
                <a:latin typeface="Montserrat" pitchFamily="2" charset="0"/>
              </a:rPr>
              <a:t>deste</a:t>
            </a:r>
            <a:r>
              <a:rPr sz="3200" dirty="0">
                <a:solidFill>
                  <a:schemeClr val="accent3">
                    <a:lumMod val="50000"/>
                  </a:schemeClr>
                </a:solidFill>
                <a:latin typeface="Montserrat" pitchFamily="2" charset="0"/>
              </a:rPr>
              <a:t> valor, 4.000€ </a:t>
            </a:r>
            <a:r>
              <a:rPr sz="3200" dirty="0" err="1">
                <a:solidFill>
                  <a:schemeClr val="accent3">
                    <a:lumMod val="50000"/>
                  </a:schemeClr>
                </a:solidFill>
                <a:latin typeface="Montserrat" pitchFamily="2" charset="0"/>
              </a:rPr>
              <a:t>referem</a:t>
            </a:r>
            <a:r>
              <a:rPr sz="3200" dirty="0">
                <a:solidFill>
                  <a:schemeClr val="accent3">
                    <a:lumMod val="50000"/>
                  </a:schemeClr>
                </a:solidFill>
                <a:latin typeface="Montserrat" pitchFamily="2" charset="0"/>
              </a:rPr>
              <a:t>-se </a:t>
            </a:r>
            <a:r>
              <a:rPr sz="3200" dirty="0" err="1">
                <a:solidFill>
                  <a:schemeClr val="accent3">
                    <a:lumMod val="50000"/>
                  </a:schemeClr>
                </a:solidFill>
                <a:latin typeface="Montserrat" pitchFamily="2" charset="0"/>
              </a:rPr>
              <a:t>ao</a:t>
            </a:r>
            <a:r>
              <a:rPr sz="3200" dirty="0">
                <a:solidFill>
                  <a:schemeClr val="accent3">
                    <a:lumMod val="50000"/>
                  </a:schemeClr>
                </a:solidFill>
                <a:latin typeface="Montserrat" pitchFamily="2" charset="0"/>
              </a:rPr>
              <a:t> </a:t>
            </a:r>
            <a:r>
              <a:rPr sz="3200" dirty="0" err="1">
                <a:solidFill>
                  <a:schemeClr val="accent3">
                    <a:lumMod val="50000"/>
                  </a:schemeClr>
                </a:solidFill>
                <a:latin typeface="Montserrat" pitchFamily="2" charset="0"/>
              </a:rPr>
              <a:t>funcionamento</a:t>
            </a:r>
            <a:r>
              <a:rPr sz="3200" dirty="0">
                <a:solidFill>
                  <a:schemeClr val="accent3">
                    <a:lumMod val="50000"/>
                  </a:schemeClr>
                </a:solidFill>
                <a:latin typeface="Montserrat" pitchFamily="2" charset="0"/>
              </a:rPr>
              <a:t> da aplicação </a:t>
            </a:r>
            <a:r>
              <a:rPr sz="3200" dirty="0" err="1">
                <a:solidFill>
                  <a:schemeClr val="accent3">
                    <a:lumMod val="50000"/>
                  </a:schemeClr>
                </a:solidFill>
                <a:latin typeface="Montserrat" pitchFamily="2" charset="0"/>
              </a:rPr>
              <a:t>nos</a:t>
            </a:r>
            <a:r>
              <a:rPr sz="3200" dirty="0">
                <a:solidFill>
                  <a:schemeClr val="accent3">
                    <a:lumMod val="50000"/>
                  </a:schemeClr>
                </a:solidFill>
                <a:latin typeface="Montserrat" pitchFamily="2" charset="0"/>
              </a:rPr>
              <a:t> </a:t>
            </a:r>
            <a:r>
              <a:rPr sz="3200" dirty="0" err="1">
                <a:solidFill>
                  <a:schemeClr val="accent3">
                    <a:lumMod val="50000"/>
                  </a:schemeClr>
                </a:solidFill>
                <a:latin typeface="Montserrat" pitchFamily="2" charset="0"/>
              </a:rPr>
              <a:t>sistemas</a:t>
            </a:r>
            <a:r>
              <a:rPr sz="3200" dirty="0">
                <a:solidFill>
                  <a:schemeClr val="accent3">
                    <a:lumMod val="50000"/>
                  </a:schemeClr>
                </a:solidFill>
                <a:latin typeface="Montserrat" pitchFamily="2" charset="0"/>
              </a:rPr>
              <a:t> de android e </a:t>
            </a:r>
            <a:r>
              <a:rPr sz="3200" dirty="0" err="1">
                <a:solidFill>
                  <a:schemeClr val="accent3">
                    <a:lumMod val="50000"/>
                  </a:schemeClr>
                </a:solidFill>
                <a:latin typeface="Montserrat" pitchFamily="2" charset="0"/>
              </a:rPr>
              <a:t>sistemas</a:t>
            </a:r>
            <a:r>
              <a:rPr sz="3200" dirty="0">
                <a:solidFill>
                  <a:schemeClr val="accent3">
                    <a:lumMod val="50000"/>
                  </a:schemeClr>
                </a:solidFill>
                <a:latin typeface="Montserrat" pitchFamily="2" charset="0"/>
              </a:rPr>
              <a:t> de IOS, 4.800€ </a:t>
            </a:r>
            <a:r>
              <a:rPr sz="3200" dirty="0" err="1">
                <a:solidFill>
                  <a:schemeClr val="accent3">
                    <a:lumMod val="50000"/>
                  </a:schemeClr>
                </a:solidFill>
                <a:latin typeface="Montserrat" pitchFamily="2" charset="0"/>
              </a:rPr>
              <a:t>vão</a:t>
            </a:r>
            <a:r>
              <a:rPr sz="3200" dirty="0">
                <a:solidFill>
                  <a:schemeClr val="accent3">
                    <a:lumMod val="50000"/>
                  </a:schemeClr>
                </a:solidFill>
                <a:latin typeface="Montserrat" pitchFamily="2" charset="0"/>
              </a:rPr>
              <a:t> para o design </a:t>
            </a:r>
            <a:r>
              <a:rPr sz="3200" dirty="0" err="1">
                <a:solidFill>
                  <a:schemeClr val="accent3">
                    <a:lumMod val="50000"/>
                  </a:schemeClr>
                </a:solidFill>
                <a:latin typeface="Montserrat" pitchFamily="2" charset="0"/>
              </a:rPr>
              <a:t>personalizado</a:t>
            </a:r>
            <a:r>
              <a:rPr sz="3200" dirty="0">
                <a:solidFill>
                  <a:schemeClr val="accent3">
                    <a:lumMod val="50000"/>
                  </a:schemeClr>
                </a:solidFill>
                <a:latin typeface="Montserrat" pitchFamily="2" charset="0"/>
              </a:rPr>
              <a:t> e mais </a:t>
            </a:r>
            <a:r>
              <a:rPr sz="3200" dirty="0" err="1">
                <a:solidFill>
                  <a:schemeClr val="accent3">
                    <a:lumMod val="50000"/>
                  </a:schemeClr>
                </a:solidFill>
                <a:latin typeface="Montserrat" pitchFamily="2" charset="0"/>
              </a:rPr>
              <a:t>cerca</a:t>
            </a:r>
            <a:r>
              <a:rPr sz="3200" dirty="0">
                <a:solidFill>
                  <a:schemeClr val="accent3">
                    <a:lumMod val="50000"/>
                  </a:schemeClr>
                </a:solidFill>
                <a:latin typeface="Montserrat" pitchFamily="2" charset="0"/>
              </a:rPr>
              <a:t> de 5500€ para a </a:t>
            </a:r>
            <a:r>
              <a:rPr sz="3200" dirty="0" err="1">
                <a:solidFill>
                  <a:schemeClr val="accent3">
                    <a:lumMod val="50000"/>
                  </a:schemeClr>
                </a:solidFill>
                <a:latin typeface="Montserrat" pitchFamily="2" charset="0"/>
              </a:rPr>
              <a:t>resolução</a:t>
            </a:r>
            <a:r>
              <a:rPr sz="3200" dirty="0">
                <a:solidFill>
                  <a:schemeClr val="accent3">
                    <a:lumMod val="50000"/>
                  </a:schemeClr>
                </a:solidFill>
                <a:latin typeface="Montserrat" pitchFamily="2" charset="0"/>
              </a:rPr>
              <a:t> de </a:t>
            </a:r>
            <a:r>
              <a:rPr sz="3200" dirty="0" err="1">
                <a:solidFill>
                  <a:schemeClr val="accent3">
                    <a:lumMod val="50000"/>
                  </a:schemeClr>
                </a:solidFill>
                <a:latin typeface="Montserrat" pitchFamily="2" charset="0"/>
              </a:rPr>
              <a:t>outras</a:t>
            </a:r>
            <a:r>
              <a:rPr sz="3200" dirty="0">
                <a:solidFill>
                  <a:schemeClr val="accent3">
                    <a:lumMod val="50000"/>
                  </a:schemeClr>
                </a:solidFill>
                <a:latin typeface="Montserrat" pitchFamily="2" charset="0"/>
              </a:rPr>
              <a:t> </a:t>
            </a:r>
            <a:r>
              <a:rPr sz="3200" dirty="0" err="1">
                <a:solidFill>
                  <a:schemeClr val="accent3">
                    <a:lumMod val="50000"/>
                  </a:schemeClr>
                </a:solidFill>
                <a:latin typeface="Montserrat" pitchFamily="2" charset="0"/>
              </a:rPr>
              <a:t>questões</a:t>
            </a:r>
            <a:r>
              <a:rPr sz="3200" dirty="0">
                <a:solidFill>
                  <a:schemeClr val="accent3">
                    <a:lumMod val="50000"/>
                  </a:schemeClr>
                </a:solidFill>
                <a:latin typeface="Montserrat" pitchFamily="2" charset="0"/>
              </a:rPr>
              <a:t> </a:t>
            </a:r>
            <a:r>
              <a:rPr sz="3200" dirty="0" err="1">
                <a:solidFill>
                  <a:schemeClr val="accent3">
                    <a:lumMod val="50000"/>
                  </a:schemeClr>
                </a:solidFill>
                <a:latin typeface="Montserrat" pitchFamily="2" charset="0"/>
              </a:rPr>
              <a:t>técnicas</a:t>
            </a:r>
            <a:r>
              <a:rPr lang="pt-PT" sz="3200" dirty="0">
                <a:solidFill>
                  <a:schemeClr val="accent3">
                    <a:lumMod val="50000"/>
                  </a:schemeClr>
                </a:solidFill>
                <a:latin typeface="Montserrat" pitchFamily="2" charset="0"/>
              </a:rPr>
              <a:t>.</a:t>
            </a:r>
          </a:p>
        </p:txBody>
      </p:sp>
      <p:pic>
        <p:nvPicPr>
          <p:cNvPr id="6" name="Picture Placeholder 3"/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tretch>
            <a:fillRect/>
          </a:stretch>
        </p:blipFill>
        <p:spPr>
          <a:xfrm>
            <a:off x="949325" y="12019915"/>
            <a:ext cx="5095875" cy="85852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17A8EB42-FAF8-4CBB-8A02-6548014050F6}"/>
              </a:ext>
            </a:extLst>
          </p:cNvPr>
          <p:cNvSpPr txBox="1"/>
          <p:nvPr/>
        </p:nvSpPr>
        <p:spPr>
          <a:xfrm>
            <a:off x="18419058" y="11914250"/>
            <a:ext cx="5068957" cy="874643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PT" sz="5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/>
          <p:cNvSpPr>
            <a:spLocks noGrp="1"/>
          </p:cNvSpPr>
          <p:nvPr>
            <p:ph type="pic" sz="quarter" idx="10"/>
          </p:nvPr>
        </p:nvSpPr>
        <p:spPr>
          <a:xfrm>
            <a:off x="14560005" y="-1947492"/>
            <a:ext cx="6895738" cy="5245863"/>
          </a:xfrm>
        </p:spPr>
      </p:sp>
      <p:sp>
        <p:nvSpPr>
          <p:cNvPr id="419" name="Shape 419"/>
          <p:cNvSpPr/>
          <p:nvPr/>
        </p:nvSpPr>
        <p:spPr>
          <a:xfrm>
            <a:off x="1371903" y="1749934"/>
            <a:ext cx="10339369" cy="145680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10000" b="1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lang="pt-PT" sz="8800" dirty="0">
                <a:latin typeface="Montserrat" pitchFamily="2" charset="0"/>
              </a:rPr>
              <a:t>Financiamento</a:t>
            </a:r>
            <a:endParaRPr sz="8800" dirty="0">
              <a:solidFill>
                <a:schemeClr val="accent1">
                  <a:lumMod val="20000"/>
                  <a:lumOff val="80000"/>
                </a:schemeClr>
              </a:solidFill>
              <a:latin typeface="Montserrat" pitchFamily="2" charset="0"/>
            </a:endParaRPr>
          </a:p>
        </p:txBody>
      </p:sp>
      <p:sp>
        <p:nvSpPr>
          <p:cNvPr id="421" name="Shape 421"/>
          <p:cNvSpPr/>
          <p:nvPr/>
        </p:nvSpPr>
        <p:spPr>
          <a:xfrm>
            <a:off x="238125" y="8262303"/>
            <a:ext cx="23178135" cy="563245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lvl1pPr algn="l">
              <a:spcBef>
                <a:spcPts val="5900"/>
              </a:spcBef>
              <a:defRPr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rPr lang="pt-PT"/>
              <a:t>	</a:t>
            </a:r>
          </a:p>
        </p:txBody>
      </p:sp>
      <p:pic>
        <p:nvPicPr>
          <p:cNvPr id="423" name="Pa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15082217" y="-3478360"/>
            <a:ext cx="5806806" cy="8227915"/>
          </a:xfrm>
          <a:prstGeom prst="rect">
            <a:avLst/>
          </a:prstGeom>
          <a:ln w="12700" cap="flat">
            <a:noFill/>
            <a:miter lim="400000"/>
            <a:headEnd/>
            <a:tailEnd/>
          </a:ln>
          <a:effectLst/>
        </p:spPr>
      </p:pic>
      <p:pic>
        <p:nvPicPr>
          <p:cNvPr id="429" name="Pa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15082217" y="8870104"/>
            <a:ext cx="5806806" cy="8227915"/>
          </a:xfrm>
          <a:prstGeom prst="rect">
            <a:avLst/>
          </a:prstGeom>
          <a:ln w="12700" cap="flat">
            <a:noFill/>
            <a:miter lim="400000"/>
            <a:headEnd/>
            <a:tailEnd/>
          </a:ln>
          <a:effectLst/>
        </p:spPr>
      </p:pic>
      <p:sp>
        <p:nvSpPr>
          <p:cNvPr id="431" name="Shape 431"/>
          <p:cNvSpPr/>
          <p:nvPr/>
        </p:nvSpPr>
        <p:spPr>
          <a:xfrm>
            <a:off x="13806348" y="-69279"/>
            <a:ext cx="8306959" cy="13785279"/>
          </a:xfrm>
          <a:prstGeom prst="rect">
            <a:avLst/>
          </a:prstGeom>
          <a:solidFill>
            <a:schemeClr val="accent1">
              <a:alpha val="5000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>
              <a:latin typeface="+mn-lt"/>
            </a:endParaRPr>
          </a:p>
        </p:txBody>
      </p:sp>
      <p:pic>
        <p:nvPicPr>
          <p:cNvPr id="433" name="Pa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14181126" y="1407249"/>
            <a:ext cx="7645401" cy="10833101"/>
          </a:xfrm>
          <a:prstGeom prst="rect">
            <a:avLst/>
          </a:prstGeom>
          <a:ln w="12700" cap="flat">
            <a:noFill/>
            <a:miter lim="400000"/>
            <a:headEnd/>
            <a:tailEnd/>
          </a:ln>
          <a:effectLst/>
        </p:spPr>
      </p:pic>
      <p:graphicFrame>
        <p:nvGraphicFramePr>
          <p:cNvPr id="5" name="Gráfico 9"/>
          <p:cNvGraphicFramePr>
            <a:graphicFrameLocks noGrp="1"/>
          </p:cNvGraphicFramePr>
          <p:nvPr>
            <p:ph type="pic" sz="quarter" idx="17"/>
          </p:nvPr>
        </p:nvGraphicFramePr>
        <p:xfrm>
          <a:off x="13245625" y="3326682"/>
          <a:ext cx="9516404" cy="693355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44" name="Shape 444"/>
          <p:cNvSpPr/>
          <p:nvPr/>
        </p:nvSpPr>
        <p:spPr>
          <a:xfrm>
            <a:off x="1371600" y="3907446"/>
            <a:ext cx="10332720" cy="676852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lvl1pPr algn="l">
              <a:spcBef>
                <a:spcPts val="5900"/>
              </a:spcBef>
              <a:defRPr sz="3000">
                <a:solidFill>
                  <a:srgbClr val="5E7484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algn="just"/>
            <a:r>
              <a:rPr sz="3200" dirty="0">
                <a:solidFill>
                  <a:schemeClr val="bg1"/>
                </a:solidFill>
                <a:latin typeface="Montserrat" pitchFamily="2" charset="0"/>
                <a:sym typeface="+mn-ea"/>
              </a:rPr>
              <a:t>Nos </a:t>
            </a:r>
            <a:r>
              <a:rPr sz="3200" dirty="0" err="1">
                <a:solidFill>
                  <a:schemeClr val="bg1"/>
                </a:solidFill>
                <a:latin typeface="Montserrat" pitchFamily="2" charset="0"/>
                <a:sym typeface="+mn-ea"/>
              </a:rPr>
              <a:t>próximos</a:t>
            </a:r>
            <a:r>
              <a:rPr sz="3200" dirty="0">
                <a:solidFill>
                  <a:schemeClr val="bg1"/>
                </a:solidFill>
                <a:latin typeface="Montserrat" pitchFamily="2" charset="0"/>
                <a:sym typeface="+mn-ea"/>
              </a:rPr>
              <a:t> 3 a 5 </a:t>
            </a:r>
            <a:r>
              <a:rPr sz="3200" dirty="0" err="1">
                <a:solidFill>
                  <a:schemeClr val="bg1"/>
                </a:solidFill>
                <a:latin typeface="Montserrat" pitchFamily="2" charset="0"/>
                <a:sym typeface="+mn-ea"/>
              </a:rPr>
              <a:t>anos</a:t>
            </a:r>
            <a:r>
              <a:rPr sz="3200" dirty="0">
                <a:solidFill>
                  <a:schemeClr val="bg1"/>
                </a:solidFill>
                <a:latin typeface="Montserrat" pitchFamily="2" charset="0"/>
                <a:sym typeface="+mn-ea"/>
              </a:rPr>
              <a:t>, </a:t>
            </a:r>
            <a:r>
              <a:rPr sz="3200" dirty="0" err="1">
                <a:solidFill>
                  <a:schemeClr val="bg1"/>
                </a:solidFill>
                <a:latin typeface="Montserrat" pitchFamily="2" charset="0"/>
                <a:sym typeface="+mn-ea"/>
              </a:rPr>
              <a:t>este</a:t>
            </a:r>
            <a:r>
              <a:rPr sz="3200" dirty="0">
                <a:solidFill>
                  <a:schemeClr val="bg1"/>
                </a:solidFill>
                <a:latin typeface="Montserrat" pitchFamily="2" charset="0"/>
                <a:sym typeface="+mn-ea"/>
              </a:rPr>
              <a:t> </a:t>
            </a:r>
            <a:r>
              <a:rPr sz="3200" dirty="0" err="1">
                <a:solidFill>
                  <a:schemeClr val="bg1"/>
                </a:solidFill>
                <a:latin typeface="Montserrat" pitchFamily="2" charset="0"/>
                <a:sym typeface="+mn-ea"/>
              </a:rPr>
              <a:t>investimento</a:t>
            </a:r>
            <a:r>
              <a:rPr sz="3200" dirty="0">
                <a:solidFill>
                  <a:schemeClr val="bg1"/>
                </a:solidFill>
                <a:latin typeface="Montserrat" pitchFamily="2" charset="0"/>
                <a:sym typeface="+mn-ea"/>
              </a:rPr>
              <a:t> </a:t>
            </a:r>
            <a:r>
              <a:rPr sz="3200" dirty="0" err="1">
                <a:solidFill>
                  <a:schemeClr val="bg1"/>
                </a:solidFill>
                <a:latin typeface="Montserrat" pitchFamily="2" charset="0"/>
                <a:sym typeface="+mn-ea"/>
              </a:rPr>
              <a:t>já</a:t>
            </a:r>
            <a:r>
              <a:rPr sz="3200" dirty="0">
                <a:solidFill>
                  <a:schemeClr val="bg1"/>
                </a:solidFill>
                <a:latin typeface="Montserrat" pitchFamily="2" charset="0"/>
                <a:sym typeface="+mn-ea"/>
              </a:rPr>
              <a:t> se </a:t>
            </a:r>
            <a:r>
              <a:rPr sz="3200" dirty="0" err="1">
                <a:solidFill>
                  <a:schemeClr val="bg1"/>
                </a:solidFill>
                <a:latin typeface="Montserrat" pitchFamily="2" charset="0"/>
                <a:sym typeface="+mn-ea"/>
              </a:rPr>
              <a:t>pretende</a:t>
            </a:r>
            <a:r>
              <a:rPr sz="3200" dirty="0">
                <a:solidFill>
                  <a:schemeClr val="bg1"/>
                </a:solidFill>
                <a:latin typeface="Montserrat" pitchFamily="2" charset="0"/>
                <a:sym typeface="+mn-ea"/>
              </a:rPr>
              <a:t> </a:t>
            </a:r>
            <a:r>
              <a:rPr sz="3200" dirty="0" err="1">
                <a:solidFill>
                  <a:schemeClr val="bg1"/>
                </a:solidFill>
                <a:latin typeface="Montserrat" pitchFamily="2" charset="0"/>
                <a:sym typeface="+mn-ea"/>
              </a:rPr>
              <a:t>estar</a:t>
            </a:r>
            <a:r>
              <a:rPr sz="3200" dirty="0">
                <a:solidFill>
                  <a:schemeClr val="bg1"/>
                </a:solidFill>
                <a:latin typeface="Montserrat" pitchFamily="2" charset="0"/>
                <a:sym typeface="+mn-ea"/>
              </a:rPr>
              <a:t> </a:t>
            </a:r>
            <a:r>
              <a:rPr sz="3200" dirty="0" err="1">
                <a:solidFill>
                  <a:schemeClr val="bg1"/>
                </a:solidFill>
                <a:latin typeface="Montserrat" pitchFamily="2" charset="0"/>
                <a:sym typeface="+mn-ea"/>
              </a:rPr>
              <a:t>metade</a:t>
            </a:r>
            <a:r>
              <a:rPr sz="3200" dirty="0">
                <a:solidFill>
                  <a:schemeClr val="bg1"/>
                </a:solidFill>
                <a:latin typeface="Montserrat" pitchFamily="2" charset="0"/>
                <a:sym typeface="+mn-ea"/>
              </a:rPr>
              <a:t> </a:t>
            </a:r>
            <a:r>
              <a:rPr sz="3200" dirty="0" err="1">
                <a:solidFill>
                  <a:schemeClr val="bg1"/>
                </a:solidFill>
                <a:latin typeface="Montserrat" pitchFamily="2" charset="0"/>
                <a:sym typeface="+mn-ea"/>
              </a:rPr>
              <a:t>revolvido</a:t>
            </a:r>
            <a:r>
              <a:rPr sz="3200" dirty="0">
                <a:solidFill>
                  <a:schemeClr val="bg1"/>
                </a:solidFill>
                <a:latin typeface="Montserrat" pitchFamily="2" charset="0"/>
                <a:sym typeface="+mn-ea"/>
              </a:rPr>
              <a:t> </a:t>
            </a:r>
            <a:r>
              <a:rPr sz="3200" dirty="0" err="1">
                <a:solidFill>
                  <a:schemeClr val="bg1"/>
                </a:solidFill>
                <a:latin typeface="Montserrat" pitchFamily="2" charset="0"/>
                <a:sym typeface="+mn-ea"/>
              </a:rPr>
              <a:t>através</a:t>
            </a:r>
            <a:r>
              <a:rPr sz="3200" dirty="0">
                <a:solidFill>
                  <a:schemeClr val="bg1"/>
                </a:solidFill>
                <a:latin typeface="Montserrat" pitchFamily="2" charset="0"/>
                <a:sym typeface="+mn-ea"/>
              </a:rPr>
              <a:t> dos </a:t>
            </a:r>
            <a:r>
              <a:rPr sz="3200" dirty="0" err="1">
                <a:solidFill>
                  <a:schemeClr val="bg1"/>
                </a:solidFill>
                <a:latin typeface="Montserrat" pitchFamily="2" charset="0"/>
                <a:sym typeface="+mn-ea"/>
              </a:rPr>
              <a:t>lucros</a:t>
            </a:r>
            <a:r>
              <a:rPr sz="3200" dirty="0">
                <a:solidFill>
                  <a:schemeClr val="bg1"/>
                </a:solidFill>
                <a:latin typeface="Montserrat" pitchFamily="2" charset="0"/>
                <a:sym typeface="+mn-ea"/>
              </a:rPr>
              <a:t> e da </a:t>
            </a:r>
            <a:r>
              <a:rPr sz="3200" dirty="0" err="1">
                <a:solidFill>
                  <a:schemeClr val="bg1"/>
                </a:solidFill>
                <a:latin typeface="Montserrat" pitchFamily="2" charset="0"/>
                <a:sym typeface="+mn-ea"/>
              </a:rPr>
              <a:t>adesão</a:t>
            </a:r>
            <a:r>
              <a:rPr sz="3200" dirty="0">
                <a:solidFill>
                  <a:schemeClr val="bg1"/>
                </a:solidFill>
                <a:latin typeface="Montserrat" pitchFamily="2" charset="0"/>
                <a:sym typeface="+mn-ea"/>
              </a:rPr>
              <a:t> dos </a:t>
            </a:r>
            <a:r>
              <a:rPr sz="3200" dirty="0" err="1">
                <a:solidFill>
                  <a:schemeClr val="bg1"/>
                </a:solidFill>
                <a:latin typeface="Montserrat" pitchFamily="2" charset="0"/>
                <a:sym typeface="+mn-ea"/>
              </a:rPr>
              <a:t>utilizadores</a:t>
            </a:r>
            <a:r>
              <a:rPr sz="3200" dirty="0">
                <a:solidFill>
                  <a:schemeClr val="bg1"/>
                </a:solidFill>
                <a:latin typeface="Montserrat" pitchFamily="2" charset="0"/>
                <a:sym typeface="+mn-ea"/>
              </a:rPr>
              <a:t> à causa. Com </a:t>
            </a:r>
            <a:r>
              <a:rPr sz="3200" dirty="0" err="1">
                <a:solidFill>
                  <a:schemeClr val="bg1"/>
                </a:solidFill>
                <a:latin typeface="Montserrat" pitchFamily="2" charset="0"/>
                <a:sym typeface="+mn-ea"/>
              </a:rPr>
              <a:t>estes</a:t>
            </a:r>
            <a:r>
              <a:rPr sz="3200" dirty="0">
                <a:solidFill>
                  <a:schemeClr val="bg1"/>
                </a:solidFill>
                <a:latin typeface="Montserrat" pitchFamily="2" charset="0"/>
                <a:sym typeface="+mn-ea"/>
              </a:rPr>
              <a:t> </a:t>
            </a:r>
            <a:r>
              <a:rPr sz="3200" dirty="0" err="1">
                <a:solidFill>
                  <a:schemeClr val="bg1"/>
                </a:solidFill>
                <a:latin typeface="Montserrat" pitchFamily="2" charset="0"/>
                <a:sym typeface="+mn-ea"/>
              </a:rPr>
              <a:t>lucros</a:t>
            </a:r>
            <a:r>
              <a:rPr sz="3200" dirty="0">
                <a:solidFill>
                  <a:schemeClr val="bg1"/>
                </a:solidFill>
                <a:latin typeface="Montserrat" pitchFamily="2" charset="0"/>
                <a:sym typeface="+mn-ea"/>
              </a:rPr>
              <a:t>, num </a:t>
            </a:r>
            <a:r>
              <a:rPr sz="3200" dirty="0" err="1">
                <a:solidFill>
                  <a:schemeClr val="bg1"/>
                </a:solidFill>
                <a:latin typeface="Montserrat" pitchFamily="2" charset="0"/>
                <a:sym typeface="+mn-ea"/>
              </a:rPr>
              <a:t>futuro</a:t>
            </a:r>
            <a:r>
              <a:rPr sz="3200" dirty="0">
                <a:solidFill>
                  <a:schemeClr val="bg1"/>
                </a:solidFill>
                <a:latin typeface="Montserrat" pitchFamily="2" charset="0"/>
                <a:sym typeface="+mn-ea"/>
              </a:rPr>
              <a:t>, </a:t>
            </a:r>
            <a:r>
              <a:rPr sz="3200" dirty="0" err="1">
                <a:solidFill>
                  <a:schemeClr val="bg1"/>
                </a:solidFill>
                <a:latin typeface="Montserrat" pitchFamily="2" charset="0"/>
                <a:sym typeface="+mn-ea"/>
              </a:rPr>
              <a:t>prevê</a:t>
            </a:r>
            <a:r>
              <a:rPr sz="3200" dirty="0">
                <a:solidFill>
                  <a:schemeClr val="bg1"/>
                </a:solidFill>
                <a:latin typeface="Montserrat" pitchFamily="2" charset="0"/>
                <a:sym typeface="+mn-ea"/>
              </a:rPr>
              <a:t>-se com os </a:t>
            </a:r>
            <a:r>
              <a:rPr sz="3200" dirty="0" err="1">
                <a:solidFill>
                  <a:schemeClr val="bg1"/>
                </a:solidFill>
                <a:latin typeface="Montserrat" pitchFamily="2" charset="0"/>
                <a:sym typeface="+mn-ea"/>
              </a:rPr>
              <a:t>valores</a:t>
            </a:r>
            <a:r>
              <a:rPr sz="3200" dirty="0">
                <a:solidFill>
                  <a:schemeClr val="bg1"/>
                </a:solidFill>
                <a:latin typeface="Montserrat" pitchFamily="2" charset="0"/>
                <a:sym typeface="+mn-ea"/>
              </a:rPr>
              <a:t> que se </a:t>
            </a:r>
            <a:r>
              <a:rPr sz="3200" dirty="0" err="1">
                <a:solidFill>
                  <a:schemeClr val="bg1"/>
                </a:solidFill>
                <a:latin typeface="Montserrat" pitchFamily="2" charset="0"/>
                <a:sym typeface="+mn-ea"/>
              </a:rPr>
              <a:t>irão</a:t>
            </a:r>
            <a:r>
              <a:rPr sz="3200" dirty="0">
                <a:solidFill>
                  <a:schemeClr val="bg1"/>
                </a:solidFill>
                <a:latin typeface="Montserrat" pitchFamily="2" charset="0"/>
                <a:sym typeface="+mn-ea"/>
              </a:rPr>
              <a:t> </a:t>
            </a:r>
            <a:r>
              <a:rPr sz="3200" dirty="0" err="1">
                <a:solidFill>
                  <a:schemeClr val="bg1"/>
                </a:solidFill>
                <a:latin typeface="Montserrat" pitchFamily="2" charset="0"/>
                <a:sym typeface="+mn-ea"/>
              </a:rPr>
              <a:t>obter</a:t>
            </a:r>
            <a:r>
              <a:rPr sz="3200" dirty="0">
                <a:solidFill>
                  <a:schemeClr val="bg1"/>
                </a:solidFill>
                <a:latin typeface="Montserrat" pitchFamily="2" charset="0"/>
                <a:sym typeface="+mn-ea"/>
              </a:rPr>
              <a:t> </a:t>
            </a:r>
            <a:r>
              <a:rPr sz="3200" dirty="0" err="1">
                <a:solidFill>
                  <a:schemeClr val="bg1"/>
                </a:solidFill>
                <a:latin typeface="Montserrat" pitchFamily="2" charset="0"/>
                <a:sym typeface="+mn-ea"/>
              </a:rPr>
              <a:t>já</a:t>
            </a:r>
            <a:r>
              <a:rPr sz="3200" dirty="0">
                <a:solidFill>
                  <a:schemeClr val="bg1"/>
                </a:solidFill>
                <a:latin typeface="Montserrat" pitchFamily="2" charset="0"/>
                <a:sym typeface="+mn-ea"/>
              </a:rPr>
              <a:t> </a:t>
            </a:r>
            <a:r>
              <a:rPr sz="3200" dirty="0" err="1">
                <a:solidFill>
                  <a:schemeClr val="bg1"/>
                </a:solidFill>
                <a:latin typeface="Montserrat" pitchFamily="2" charset="0"/>
                <a:sym typeface="+mn-ea"/>
              </a:rPr>
              <a:t>seja</a:t>
            </a:r>
            <a:r>
              <a:rPr sz="3200" dirty="0">
                <a:solidFill>
                  <a:schemeClr val="bg1"/>
                </a:solidFill>
                <a:latin typeface="Montserrat" pitchFamily="2" charset="0"/>
                <a:sym typeface="+mn-ea"/>
              </a:rPr>
              <a:t> </a:t>
            </a:r>
            <a:r>
              <a:rPr sz="3200" dirty="0" err="1">
                <a:solidFill>
                  <a:schemeClr val="bg1"/>
                </a:solidFill>
                <a:latin typeface="Montserrat" pitchFamily="2" charset="0"/>
                <a:sym typeface="+mn-ea"/>
              </a:rPr>
              <a:t>possível</a:t>
            </a:r>
            <a:r>
              <a:rPr sz="3200" dirty="0">
                <a:solidFill>
                  <a:schemeClr val="bg1"/>
                </a:solidFill>
                <a:latin typeface="Montserrat" pitchFamily="2" charset="0"/>
                <a:sym typeface="+mn-ea"/>
              </a:rPr>
              <a:t> </a:t>
            </a:r>
            <a:r>
              <a:rPr sz="3200" dirty="0" err="1">
                <a:solidFill>
                  <a:schemeClr val="bg1"/>
                </a:solidFill>
                <a:latin typeface="Montserrat" pitchFamily="2" charset="0"/>
                <a:sym typeface="+mn-ea"/>
              </a:rPr>
              <a:t>expandir</a:t>
            </a:r>
            <a:r>
              <a:rPr sz="3200" dirty="0">
                <a:solidFill>
                  <a:schemeClr val="bg1"/>
                </a:solidFill>
                <a:latin typeface="Montserrat" pitchFamily="2" charset="0"/>
                <a:sym typeface="+mn-ea"/>
              </a:rPr>
              <a:t> a aplicação a outros </a:t>
            </a:r>
            <a:r>
              <a:rPr sz="3200" dirty="0" err="1">
                <a:solidFill>
                  <a:schemeClr val="bg1"/>
                </a:solidFill>
                <a:latin typeface="Montserrat" pitchFamily="2" charset="0"/>
                <a:sym typeface="+mn-ea"/>
              </a:rPr>
              <a:t>países</a:t>
            </a:r>
            <a:r>
              <a:rPr sz="3200" dirty="0">
                <a:solidFill>
                  <a:schemeClr val="bg1"/>
                </a:solidFill>
                <a:latin typeface="Montserrat" pitchFamily="2" charset="0"/>
                <a:sym typeface="+mn-ea"/>
              </a:rPr>
              <a:t> da Europa</a:t>
            </a:r>
            <a:r>
              <a:rPr lang="pt-PT" sz="3200" dirty="0">
                <a:solidFill>
                  <a:schemeClr val="bg1"/>
                </a:solidFill>
                <a:latin typeface="Montserrat" pitchFamily="2" charset="0"/>
                <a:sym typeface="+mn-ea"/>
              </a:rPr>
              <a:t>, como está em mente.</a:t>
            </a:r>
            <a:endParaRPr sz="3200" dirty="0">
              <a:solidFill>
                <a:schemeClr val="bg1"/>
              </a:solidFill>
              <a:latin typeface="Montserrat" pitchFamily="2" charset="0"/>
              <a:sym typeface="+mn-ea"/>
            </a:endParaRPr>
          </a:p>
          <a:p>
            <a:pPr algn="just"/>
            <a:r>
              <a:rPr sz="3200" dirty="0" err="1">
                <a:solidFill>
                  <a:schemeClr val="bg1"/>
                </a:solidFill>
                <a:latin typeface="Montserrat" pitchFamily="2" charset="0"/>
                <a:sym typeface="+mn-ea"/>
              </a:rPr>
              <a:t>Esta</a:t>
            </a:r>
            <a:r>
              <a:rPr sz="3200" dirty="0">
                <a:solidFill>
                  <a:schemeClr val="bg1"/>
                </a:solidFill>
                <a:latin typeface="Montserrat" pitchFamily="2" charset="0"/>
                <a:sym typeface="+mn-ea"/>
              </a:rPr>
              <a:t> </a:t>
            </a:r>
            <a:r>
              <a:rPr sz="3200" dirty="0" err="1">
                <a:solidFill>
                  <a:schemeClr val="bg1"/>
                </a:solidFill>
                <a:latin typeface="Montserrat" pitchFamily="2" charset="0"/>
                <a:sym typeface="+mn-ea"/>
              </a:rPr>
              <a:t>previsão</a:t>
            </a:r>
            <a:r>
              <a:rPr sz="3200" dirty="0">
                <a:solidFill>
                  <a:schemeClr val="bg1"/>
                </a:solidFill>
                <a:latin typeface="Montserrat" pitchFamily="2" charset="0"/>
                <a:sym typeface="+mn-ea"/>
              </a:rPr>
              <a:t> </a:t>
            </a:r>
            <a:r>
              <a:rPr sz="3200" dirty="0" err="1">
                <a:solidFill>
                  <a:schemeClr val="bg1"/>
                </a:solidFill>
                <a:latin typeface="Montserrat" pitchFamily="2" charset="0"/>
                <a:sym typeface="+mn-ea"/>
              </a:rPr>
              <a:t>tem</a:t>
            </a:r>
            <a:r>
              <a:rPr sz="3200" dirty="0">
                <a:solidFill>
                  <a:schemeClr val="bg1"/>
                </a:solidFill>
                <a:latin typeface="Montserrat" pitchFamily="2" charset="0"/>
                <a:sym typeface="+mn-ea"/>
              </a:rPr>
              <a:t> base </a:t>
            </a:r>
            <a:r>
              <a:rPr sz="3200" dirty="0" err="1">
                <a:solidFill>
                  <a:schemeClr val="bg1"/>
                </a:solidFill>
                <a:latin typeface="Montserrat" pitchFamily="2" charset="0"/>
                <a:sym typeface="+mn-ea"/>
              </a:rPr>
              <a:t>em</a:t>
            </a:r>
            <a:r>
              <a:rPr sz="3200" dirty="0">
                <a:solidFill>
                  <a:schemeClr val="bg1"/>
                </a:solidFill>
                <a:latin typeface="Montserrat" pitchFamily="2" charset="0"/>
                <a:sym typeface="+mn-ea"/>
              </a:rPr>
              <a:t> que </a:t>
            </a:r>
            <a:r>
              <a:rPr sz="3200" dirty="0" err="1">
                <a:solidFill>
                  <a:schemeClr val="bg1"/>
                </a:solidFill>
                <a:latin typeface="Montserrat" pitchFamily="2" charset="0"/>
                <a:sym typeface="+mn-ea"/>
              </a:rPr>
              <a:t>estes</a:t>
            </a:r>
            <a:r>
              <a:rPr sz="3200" dirty="0">
                <a:solidFill>
                  <a:schemeClr val="bg1"/>
                </a:solidFill>
                <a:latin typeface="Montserrat" pitchFamily="2" charset="0"/>
                <a:sym typeface="+mn-ea"/>
              </a:rPr>
              <a:t> </a:t>
            </a:r>
            <a:r>
              <a:rPr sz="3200" dirty="0" err="1">
                <a:solidFill>
                  <a:schemeClr val="bg1"/>
                </a:solidFill>
                <a:latin typeface="Montserrat" pitchFamily="2" charset="0"/>
                <a:sym typeface="+mn-ea"/>
              </a:rPr>
              <a:t>anos</a:t>
            </a:r>
            <a:r>
              <a:rPr sz="3200" dirty="0">
                <a:solidFill>
                  <a:schemeClr val="bg1"/>
                </a:solidFill>
                <a:latin typeface="Montserrat" pitchFamily="2" charset="0"/>
                <a:sym typeface="+mn-ea"/>
              </a:rPr>
              <a:t> </a:t>
            </a:r>
            <a:r>
              <a:rPr sz="3200" dirty="0" err="1">
                <a:solidFill>
                  <a:schemeClr val="bg1"/>
                </a:solidFill>
                <a:latin typeface="Montserrat" pitchFamily="2" charset="0"/>
                <a:sym typeface="+mn-ea"/>
              </a:rPr>
              <a:t>não</a:t>
            </a:r>
            <a:r>
              <a:rPr sz="3200" dirty="0">
                <a:solidFill>
                  <a:schemeClr val="bg1"/>
                </a:solidFill>
                <a:latin typeface="Montserrat" pitchFamily="2" charset="0"/>
                <a:sym typeface="+mn-ea"/>
              </a:rPr>
              <a:t> </a:t>
            </a:r>
            <a:r>
              <a:rPr sz="3200" dirty="0" err="1">
                <a:solidFill>
                  <a:schemeClr val="bg1"/>
                </a:solidFill>
                <a:latin typeface="Montserrat" pitchFamily="2" charset="0"/>
                <a:sym typeface="+mn-ea"/>
              </a:rPr>
              <a:t>tenham</a:t>
            </a:r>
            <a:r>
              <a:rPr sz="3200" dirty="0">
                <a:solidFill>
                  <a:schemeClr val="bg1"/>
                </a:solidFill>
                <a:latin typeface="Montserrat" pitchFamily="2" charset="0"/>
                <a:sym typeface="+mn-ea"/>
              </a:rPr>
              <a:t> </a:t>
            </a:r>
            <a:r>
              <a:rPr sz="3200" dirty="0" err="1">
                <a:solidFill>
                  <a:schemeClr val="bg1"/>
                </a:solidFill>
                <a:latin typeface="Montserrat" pitchFamily="2" charset="0"/>
                <a:sym typeface="+mn-ea"/>
              </a:rPr>
              <a:t>quaisquer</a:t>
            </a:r>
            <a:r>
              <a:rPr sz="3200" dirty="0">
                <a:solidFill>
                  <a:schemeClr val="bg1"/>
                </a:solidFill>
                <a:latin typeface="Montserrat" pitchFamily="2" charset="0"/>
                <a:sym typeface="+mn-ea"/>
              </a:rPr>
              <a:t> </a:t>
            </a:r>
            <a:r>
              <a:rPr sz="3200" dirty="0" err="1">
                <a:solidFill>
                  <a:schemeClr val="bg1"/>
                </a:solidFill>
                <a:latin typeface="Montserrat" pitchFamily="2" charset="0"/>
                <a:sym typeface="+mn-ea"/>
              </a:rPr>
              <a:t>desgraças</a:t>
            </a:r>
            <a:r>
              <a:rPr sz="3200" dirty="0">
                <a:solidFill>
                  <a:schemeClr val="bg1"/>
                </a:solidFill>
                <a:latin typeface="Montserrat" pitchFamily="2" charset="0"/>
                <a:sym typeface="+mn-ea"/>
              </a:rPr>
              <a:t> / </a:t>
            </a:r>
            <a:r>
              <a:rPr sz="3200" dirty="0" err="1">
                <a:solidFill>
                  <a:schemeClr val="bg1"/>
                </a:solidFill>
                <a:latin typeface="Montserrat" pitchFamily="2" charset="0"/>
                <a:sym typeface="+mn-ea"/>
              </a:rPr>
              <a:t>problemas</a:t>
            </a:r>
            <a:r>
              <a:rPr sz="3200" dirty="0">
                <a:solidFill>
                  <a:schemeClr val="bg1"/>
                </a:solidFill>
                <a:latin typeface="Montserrat" pitchFamily="2" charset="0"/>
                <a:sym typeface="+mn-ea"/>
              </a:rPr>
              <a:t> e que </a:t>
            </a:r>
            <a:r>
              <a:rPr sz="3200" dirty="0" err="1">
                <a:solidFill>
                  <a:schemeClr val="bg1"/>
                </a:solidFill>
                <a:latin typeface="Montserrat" pitchFamily="2" charset="0"/>
                <a:sym typeface="+mn-ea"/>
              </a:rPr>
              <a:t>tudo</a:t>
            </a:r>
            <a:r>
              <a:rPr sz="3200" dirty="0">
                <a:solidFill>
                  <a:schemeClr val="bg1"/>
                </a:solidFill>
                <a:latin typeface="Montserrat" pitchFamily="2" charset="0"/>
                <a:sym typeface="+mn-ea"/>
              </a:rPr>
              <a:t> </a:t>
            </a:r>
            <a:r>
              <a:rPr sz="3200" dirty="0" err="1">
                <a:solidFill>
                  <a:schemeClr val="bg1"/>
                </a:solidFill>
                <a:latin typeface="Montserrat" pitchFamily="2" charset="0"/>
                <a:sym typeface="+mn-ea"/>
              </a:rPr>
              <a:t>corra</a:t>
            </a:r>
            <a:r>
              <a:rPr sz="3200" dirty="0">
                <a:solidFill>
                  <a:schemeClr val="bg1"/>
                </a:solidFill>
                <a:latin typeface="Montserrat" pitchFamily="2" charset="0"/>
                <a:sym typeface="+mn-ea"/>
              </a:rPr>
              <a:t> como o </a:t>
            </a:r>
            <a:r>
              <a:rPr sz="3200" dirty="0" err="1">
                <a:solidFill>
                  <a:schemeClr val="bg1"/>
                </a:solidFill>
                <a:latin typeface="Montserrat" pitchFamily="2" charset="0"/>
                <a:sym typeface="+mn-ea"/>
              </a:rPr>
              <a:t>planeado</a:t>
            </a:r>
            <a:r>
              <a:rPr sz="3200" dirty="0">
                <a:solidFill>
                  <a:schemeClr val="bg1"/>
                </a:solidFill>
                <a:latin typeface="Montserrat" pitchFamily="2" charset="0"/>
                <a:sym typeface="+mn-ea"/>
              </a:rPr>
              <a:t>, que é, as pessoas </a:t>
            </a:r>
            <a:r>
              <a:rPr sz="3200" dirty="0" err="1">
                <a:solidFill>
                  <a:schemeClr val="bg1"/>
                </a:solidFill>
                <a:latin typeface="Montserrat" pitchFamily="2" charset="0"/>
                <a:sym typeface="+mn-ea"/>
              </a:rPr>
              <a:t>aderirem</a:t>
            </a:r>
            <a:r>
              <a:rPr sz="3200" dirty="0">
                <a:solidFill>
                  <a:schemeClr val="bg1"/>
                </a:solidFill>
                <a:latin typeface="Montserrat" pitchFamily="2" charset="0"/>
                <a:sym typeface="+mn-ea"/>
              </a:rPr>
              <a:t> à aplicação e que os </a:t>
            </a:r>
            <a:r>
              <a:rPr sz="3200" dirty="0" err="1">
                <a:solidFill>
                  <a:schemeClr val="bg1"/>
                </a:solidFill>
                <a:latin typeface="Montserrat" pitchFamily="2" charset="0"/>
                <a:sym typeface="+mn-ea"/>
              </a:rPr>
              <a:t>trabalhadores</a:t>
            </a:r>
            <a:r>
              <a:rPr sz="3200" dirty="0">
                <a:solidFill>
                  <a:schemeClr val="bg1"/>
                </a:solidFill>
                <a:latin typeface="Montserrat" pitchFamily="2" charset="0"/>
                <a:sym typeface="+mn-ea"/>
              </a:rPr>
              <a:t> se </a:t>
            </a:r>
            <a:r>
              <a:rPr sz="3200" dirty="0" err="1">
                <a:solidFill>
                  <a:schemeClr val="bg1"/>
                </a:solidFill>
                <a:latin typeface="Montserrat" pitchFamily="2" charset="0"/>
                <a:sym typeface="+mn-ea"/>
              </a:rPr>
              <a:t>sintam</a:t>
            </a:r>
            <a:r>
              <a:rPr sz="3200" dirty="0">
                <a:solidFill>
                  <a:schemeClr val="bg1"/>
                </a:solidFill>
                <a:latin typeface="Montserrat" pitchFamily="2" charset="0"/>
                <a:sym typeface="+mn-ea"/>
              </a:rPr>
              <a:t> </a:t>
            </a:r>
            <a:r>
              <a:rPr sz="3200" dirty="0" err="1">
                <a:solidFill>
                  <a:schemeClr val="bg1"/>
                </a:solidFill>
                <a:latin typeface="Montserrat" pitchFamily="2" charset="0"/>
                <a:sym typeface="+mn-ea"/>
              </a:rPr>
              <a:t>bem</a:t>
            </a:r>
            <a:r>
              <a:rPr sz="3200" dirty="0">
                <a:solidFill>
                  <a:schemeClr val="bg1"/>
                </a:solidFill>
                <a:latin typeface="Montserrat" pitchFamily="2" charset="0"/>
                <a:sym typeface="+mn-ea"/>
              </a:rPr>
              <a:t> a </a:t>
            </a:r>
            <a:r>
              <a:rPr sz="3200" dirty="0" err="1">
                <a:solidFill>
                  <a:schemeClr val="bg1"/>
                </a:solidFill>
                <a:latin typeface="Montserrat" pitchFamily="2" charset="0"/>
                <a:sym typeface="+mn-ea"/>
              </a:rPr>
              <a:t>trabalhar</a:t>
            </a:r>
            <a:r>
              <a:rPr sz="3200" dirty="0">
                <a:solidFill>
                  <a:schemeClr val="bg1"/>
                </a:solidFill>
                <a:latin typeface="Montserrat" pitchFamily="2" charset="0"/>
                <a:sym typeface="+mn-ea"/>
              </a:rPr>
              <a:t> </a:t>
            </a:r>
            <a:r>
              <a:rPr sz="3200" dirty="0" err="1">
                <a:solidFill>
                  <a:schemeClr val="bg1"/>
                </a:solidFill>
                <a:latin typeface="Montserrat" pitchFamily="2" charset="0"/>
                <a:sym typeface="+mn-ea"/>
              </a:rPr>
              <a:t>na</a:t>
            </a:r>
            <a:r>
              <a:rPr sz="3200" dirty="0">
                <a:solidFill>
                  <a:schemeClr val="bg1"/>
                </a:solidFill>
                <a:latin typeface="Montserrat" pitchFamily="2" charset="0"/>
                <a:sym typeface="+mn-ea"/>
              </a:rPr>
              <a:t> emp</a:t>
            </a:r>
            <a:r>
              <a:rPr lang="pt-PT" sz="3200" dirty="0" err="1">
                <a:solidFill>
                  <a:schemeClr val="bg1"/>
                </a:solidFill>
                <a:latin typeface="Montserrat" pitchFamily="2" charset="0"/>
                <a:sym typeface="+mn-ea"/>
              </a:rPr>
              <a:t>resa</a:t>
            </a:r>
            <a:r>
              <a:rPr lang="pt-PT" sz="3200" dirty="0">
                <a:solidFill>
                  <a:schemeClr val="bg1"/>
                </a:solidFill>
                <a:latin typeface="Montserrat" pitchFamily="2" charset="0"/>
                <a:sym typeface="+mn-ea"/>
              </a:rPr>
              <a:t>.</a:t>
            </a:r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sz="quarter" idx="21"/>
          </p:nvPr>
        </p:nvPicPr>
        <p:blipFill>
          <a:blip r:embed="rId4"/>
          <a:stretch>
            <a:fillRect/>
          </a:stretch>
        </p:blipFill>
        <p:spPr>
          <a:xfrm>
            <a:off x="1106170" y="11976100"/>
            <a:ext cx="4858385" cy="6953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1A1FA8-0ABE-441E-AE9C-795A0CE21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sz="8800" dirty="0">
                <a:solidFill>
                  <a:srgbClr val="068C95"/>
                </a:solidFill>
                <a:latin typeface="Montserrat" pitchFamily="2" charset="0"/>
              </a:rPr>
              <a:t>Análise de sensibilidade</a:t>
            </a:r>
          </a:p>
        </p:txBody>
      </p:sp>
      <p:graphicFrame>
        <p:nvGraphicFramePr>
          <p:cNvPr id="4" name="Tabela 3">
            <a:extLst>
              <a:ext uri="{FF2B5EF4-FFF2-40B4-BE49-F238E27FC236}">
                <a16:creationId xmlns:a16="http://schemas.microsoft.com/office/drawing/2014/main" id="{4ACC7FE1-D6AE-4C73-9171-7B3EAE3E53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418061"/>
              </p:ext>
            </p:extLst>
          </p:nvPr>
        </p:nvGraphicFramePr>
        <p:xfrm>
          <a:off x="3638037" y="3982700"/>
          <a:ext cx="17107925" cy="7681209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3401961">
                  <a:extLst>
                    <a:ext uri="{9D8B030D-6E8A-4147-A177-3AD203B41FA5}">
                      <a16:colId xmlns:a16="http://schemas.microsoft.com/office/drawing/2014/main" val="3714500325"/>
                    </a:ext>
                  </a:extLst>
                </a:gridCol>
                <a:gridCol w="3403849">
                  <a:extLst>
                    <a:ext uri="{9D8B030D-6E8A-4147-A177-3AD203B41FA5}">
                      <a16:colId xmlns:a16="http://schemas.microsoft.com/office/drawing/2014/main" val="3538832441"/>
                    </a:ext>
                  </a:extLst>
                </a:gridCol>
                <a:gridCol w="3403849">
                  <a:extLst>
                    <a:ext uri="{9D8B030D-6E8A-4147-A177-3AD203B41FA5}">
                      <a16:colId xmlns:a16="http://schemas.microsoft.com/office/drawing/2014/main" val="1527844795"/>
                    </a:ext>
                  </a:extLst>
                </a:gridCol>
                <a:gridCol w="3403849">
                  <a:extLst>
                    <a:ext uri="{9D8B030D-6E8A-4147-A177-3AD203B41FA5}">
                      <a16:colId xmlns:a16="http://schemas.microsoft.com/office/drawing/2014/main" val="756564505"/>
                    </a:ext>
                  </a:extLst>
                </a:gridCol>
                <a:gridCol w="3494417">
                  <a:extLst>
                    <a:ext uri="{9D8B030D-6E8A-4147-A177-3AD203B41FA5}">
                      <a16:colId xmlns:a16="http://schemas.microsoft.com/office/drawing/2014/main" val="1045174246"/>
                    </a:ext>
                  </a:extLst>
                </a:gridCol>
              </a:tblGrid>
              <a:tr h="1086238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pt-PT" sz="3200" dirty="0">
                          <a:effectLst/>
                          <a:latin typeface="Montserrat" pitchFamily="2" charset="0"/>
                        </a:rPr>
                        <a:t>Crescimento do tráfego </a:t>
                      </a:r>
                      <a:endParaRPr lang="pt-PT" sz="3200" dirty="0">
                        <a:effectLst/>
                        <a:latin typeface="Montserrat" pitchFamily="2" charset="0"/>
                        <a:ea typeface="Arial" panose="020B0604020202020204" pitchFamily="34" charset="0"/>
                      </a:endParaRPr>
                    </a:p>
                  </a:txBody>
                  <a:tcPr marL="195702" marR="19570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pt-PT" sz="3200" dirty="0">
                          <a:effectLst/>
                          <a:latin typeface="Montserrat" pitchFamily="2" charset="0"/>
                        </a:rPr>
                        <a:t>Preço Unitário</a:t>
                      </a:r>
                      <a:endParaRPr lang="pt-PT" sz="3200" dirty="0">
                        <a:effectLst/>
                        <a:latin typeface="Montserrat" pitchFamily="2" charset="0"/>
                        <a:ea typeface="Arial" panose="020B0604020202020204" pitchFamily="34" charset="0"/>
                      </a:endParaRPr>
                    </a:p>
                  </a:txBody>
                  <a:tcPr marL="195702" marR="19570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pt-PT" sz="3200" dirty="0">
                          <a:effectLst/>
                          <a:latin typeface="Montserrat" pitchFamily="2" charset="0"/>
                        </a:rPr>
                        <a:t>Unidades vendidas</a:t>
                      </a:r>
                      <a:endParaRPr lang="pt-PT" sz="3200" dirty="0">
                        <a:effectLst/>
                        <a:latin typeface="Montserrat" pitchFamily="2" charset="0"/>
                        <a:ea typeface="Arial" panose="020B0604020202020204" pitchFamily="34" charset="0"/>
                      </a:endParaRPr>
                    </a:p>
                  </a:txBody>
                  <a:tcPr marL="195702" marR="19570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pt-PT" sz="3200" dirty="0">
                          <a:effectLst/>
                          <a:latin typeface="Montserrat" pitchFamily="2" charset="0"/>
                        </a:rPr>
                        <a:t>Venda total em € </a:t>
                      </a:r>
                      <a:endParaRPr lang="pt-PT" sz="3200" dirty="0">
                        <a:effectLst/>
                        <a:latin typeface="Montserrat" pitchFamily="2" charset="0"/>
                        <a:ea typeface="Arial" panose="020B0604020202020204" pitchFamily="34" charset="0"/>
                      </a:endParaRPr>
                    </a:p>
                  </a:txBody>
                  <a:tcPr marL="195702" marR="19570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pt-PT" sz="3200" dirty="0">
                          <a:effectLst/>
                          <a:latin typeface="Montserrat" pitchFamily="2" charset="0"/>
                        </a:rPr>
                        <a:t>% Aumento em venda total</a:t>
                      </a:r>
                      <a:endParaRPr lang="pt-PT" sz="3200" dirty="0">
                        <a:effectLst/>
                        <a:latin typeface="Montserrat" pitchFamily="2" charset="0"/>
                        <a:ea typeface="Arial" panose="020B0604020202020204" pitchFamily="34" charset="0"/>
                      </a:endParaRPr>
                    </a:p>
                  </a:txBody>
                  <a:tcPr marL="195702" marR="195702" marT="0" marB="0"/>
                </a:tc>
                <a:extLst>
                  <a:ext uri="{0D108BD9-81ED-4DB2-BD59-A6C34878D82A}">
                    <a16:rowId xmlns:a16="http://schemas.microsoft.com/office/drawing/2014/main" val="703059719"/>
                  </a:ext>
                </a:extLst>
              </a:tr>
              <a:tr h="68676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pt-PT" sz="3500" dirty="0">
                          <a:effectLst/>
                          <a:latin typeface="Montserrat" pitchFamily="2" charset="0"/>
                        </a:rPr>
                        <a:t>0,0%</a:t>
                      </a:r>
                      <a:endParaRPr lang="pt-PT" sz="3200" dirty="0">
                        <a:effectLst/>
                        <a:latin typeface="Montserrat" pitchFamily="2" charset="0"/>
                        <a:ea typeface="Arial" panose="020B0604020202020204" pitchFamily="34" charset="0"/>
                      </a:endParaRPr>
                    </a:p>
                  </a:txBody>
                  <a:tcPr marL="195702" marR="19570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pt-PT" sz="3500">
                          <a:effectLst/>
                          <a:latin typeface="Montserrat" pitchFamily="2" charset="0"/>
                        </a:rPr>
                        <a:t>5,99€</a:t>
                      </a:r>
                      <a:endParaRPr lang="pt-PT" sz="3200">
                        <a:effectLst/>
                        <a:latin typeface="Montserrat" pitchFamily="2" charset="0"/>
                        <a:ea typeface="Arial" panose="020B0604020202020204" pitchFamily="34" charset="0"/>
                      </a:endParaRPr>
                    </a:p>
                  </a:txBody>
                  <a:tcPr marL="195702" marR="19570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pt-PT" sz="3500" dirty="0">
                          <a:effectLst/>
                          <a:latin typeface="Montserrat" pitchFamily="2" charset="0"/>
                        </a:rPr>
                        <a:t>15</a:t>
                      </a:r>
                      <a:endParaRPr lang="pt-PT" sz="3200" dirty="0">
                        <a:effectLst/>
                        <a:latin typeface="Montserrat" pitchFamily="2" charset="0"/>
                        <a:ea typeface="Arial" panose="020B0604020202020204" pitchFamily="34" charset="0"/>
                      </a:endParaRPr>
                    </a:p>
                  </a:txBody>
                  <a:tcPr marL="195702" marR="19570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pt-PT" sz="3500">
                          <a:effectLst/>
                          <a:latin typeface="Montserrat" pitchFamily="2" charset="0"/>
                        </a:rPr>
                        <a:t>89,85</a:t>
                      </a:r>
                      <a:endParaRPr lang="pt-PT" sz="3200">
                        <a:effectLst/>
                        <a:latin typeface="Montserrat" pitchFamily="2" charset="0"/>
                        <a:ea typeface="Arial" panose="020B0604020202020204" pitchFamily="34" charset="0"/>
                      </a:endParaRPr>
                    </a:p>
                  </a:txBody>
                  <a:tcPr marL="195702" marR="19570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pt-PT" sz="3500">
                          <a:effectLst/>
                          <a:latin typeface="Montserrat" pitchFamily="2" charset="0"/>
                        </a:rPr>
                        <a:t>n/a</a:t>
                      </a:r>
                      <a:endParaRPr lang="pt-PT" sz="3200">
                        <a:effectLst/>
                        <a:latin typeface="Montserrat" pitchFamily="2" charset="0"/>
                        <a:ea typeface="Arial" panose="020B0604020202020204" pitchFamily="34" charset="0"/>
                      </a:endParaRPr>
                    </a:p>
                  </a:txBody>
                  <a:tcPr marL="195702" marR="195702" marT="0" marB="0"/>
                </a:tc>
                <a:extLst>
                  <a:ext uri="{0D108BD9-81ED-4DB2-BD59-A6C34878D82A}">
                    <a16:rowId xmlns:a16="http://schemas.microsoft.com/office/drawing/2014/main" val="3395901147"/>
                  </a:ext>
                </a:extLst>
              </a:tr>
              <a:tr h="77898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pt-PT" sz="3500" dirty="0">
                          <a:effectLst/>
                          <a:latin typeface="Montserrat" pitchFamily="2" charset="0"/>
                        </a:rPr>
                        <a:t>10,0%</a:t>
                      </a:r>
                      <a:endParaRPr lang="pt-PT" sz="3200" dirty="0">
                        <a:effectLst/>
                        <a:latin typeface="Montserrat" pitchFamily="2" charset="0"/>
                        <a:ea typeface="Arial" panose="020B0604020202020204" pitchFamily="34" charset="0"/>
                      </a:endParaRPr>
                    </a:p>
                  </a:txBody>
                  <a:tcPr marL="195702" marR="19570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pt-PT" sz="3500">
                          <a:effectLst/>
                          <a:latin typeface="Montserrat" pitchFamily="2" charset="0"/>
                        </a:rPr>
                        <a:t>5,99€</a:t>
                      </a:r>
                      <a:endParaRPr lang="pt-PT" sz="3200">
                        <a:effectLst/>
                        <a:latin typeface="Montserrat" pitchFamily="2" charset="0"/>
                        <a:ea typeface="Arial" panose="020B0604020202020204" pitchFamily="34" charset="0"/>
                      </a:endParaRPr>
                    </a:p>
                  </a:txBody>
                  <a:tcPr marL="195702" marR="19570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pt-PT" sz="3500">
                          <a:effectLst/>
                          <a:latin typeface="Montserrat" pitchFamily="2" charset="0"/>
                        </a:rPr>
                        <a:t>18</a:t>
                      </a:r>
                      <a:endParaRPr lang="pt-PT" sz="3200">
                        <a:effectLst/>
                        <a:latin typeface="Montserrat" pitchFamily="2" charset="0"/>
                        <a:ea typeface="Arial" panose="020B0604020202020204" pitchFamily="34" charset="0"/>
                      </a:endParaRPr>
                    </a:p>
                  </a:txBody>
                  <a:tcPr marL="195702" marR="19570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pt-PT" sz="3500">
                          <a:effectLst/>
                          <a:latin typeface="Montserrat" pitchFamily="2" charset="0"/>
                        </a:rPr>
                        <a:t>107,82</a:t>
                      </a:r>
                      <a:endParaRPr lang="pt-PT" sz="3200">
                        <a:effectLst/>
                        <a:latin typeface="Montserrat" pitchFamily="2" charset="0"/>
                        <a:ea typeface="Arial" panose="020B0604020202020204" pitchFamily="34" charset="0"/>
                      </a:endParaRPr>
                    </a:p>
                  </a:txBody>
                  <a:tcPr marL="195702" marR="19570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pt-PT" sz="3500">
                          <a:effectLst/>
                          <a:latin typeface="Montserrat" pitchFamily="2" charset="0"/>
                        </a:rPr>
                        <a:t>1,2%</a:t>
                      </a:r>
                      <a:endParaRPr lang="pt-PT" sz="3200">
                        <a:effectLst/>
                        <a:latin typeface="Montserrat" pitchFamily="2" charset="0"/>
                        <a:ea typeface="Arial" panose="020B0604020202020204" pitchFamily="34" charset="0"/>
                      </a:endParaRPr>
                    </a:p>
                  </a:txBody>
                  <a:tcPr marL="195702" marR="195702" marT="0" marB="0"/>
                </a:tc>
                <a:extLst>
                  <a:ext uri="{0D108BD9-81ED-4DB2-BD59-A6C34878D82A}">
                    <a16:rowId xmlns:a16="http://schemas.microsoft.com/office/drawing/2014/main" val="2314132785"/>
                  </a:ext>
                </a:extLst>
              </a:tr>
              <a:tr h="55826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pt-PT" sz="3500">
                          <a:effectLst/>
                          <a:latin typeface="Montserrat" pitchFamily="2" charset="0"/>
                        </a:rPr>
                        <a:t>20,0%</a:t>
                      </a:r>
                      <a:endParaRPr lang="pt-PT" sz="3200">
                        <a:effectLst/>
                        <a:latin typeface="Montserrat" pitchFamily="2" charset="0"/>
                        <a:ea typeface="Arial" panose="020B0604020202020204" pitchFamily="34" charset="0"/>
                      </a:endParaRPr>
                    </a:p>
                  </a:txBody>
                  <a:tcPr marL="195702" marR="19570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pt-PT" sz="3500" dirty="0">
                          <a:effectLst/>
                          <a:latin typeface="Montserrat" pitchFamily="2" charset="0"/>
                        </a:rPr>
                        <a:t>5,99€</a:t>
                      </a:r>
                      <a:endParaRPr lang="pt-PT" sz="3200" dirty="0">
                        <a:effectLst/>
                        <a:latin typeface="Montserrat" pitchFamily="2" charset="0"/>
                        <a:ea typeface="Arial" panose="020B0604020202020204" pitchFamily="34" charset="0"/>
                      </a:endParaRPr>
                    </a:p>
                  </a:txBody>
                  <a:tcPr marL="195702" marR="19570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pt-PT" sz="3500">
                          <a:effectLst/>
                          <a:latin typeface="Montserrat" pitchFamily="2" charset="0"/>
                        </a:rPr>
                        <a:t>21</a:t>
                      </a:r>
                      <a:endParaRPr lang="pt-PT" sz="3200">
                        <a:effectLst/>
                        <a:latin typeface="Montserrat" pitchFamily="2" charset="0"/>
                        <a:ea typeface="Arial" panose="020B0604020202020204" pitchFamily="34" charset="0"/>
                      </a:endParaRPr>
                    </a:p>
                  </a:txBody>
                  <a:tcPr marL="195702" marR="19570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pt-PT" sz="3500" dirty="0">
                          <a:effectLst/>
                          <a:latin typeface="Montserrat" pitchFamily="2" charset="0"/>
                        </a:rPr>
                        <a:t>125,79</a:t>
                      </a:r>
                      <a:endParaRPr lang="pt-PT" sz="3200" dirty="0">
                        <a:effectLst/>
                        <a:latin typeface="Montserrat" pitchFamily="2" charset="0"/>
                        <a:ea typeface="Arial" panose="020B0604020202020204" pitchFamily="34" charset="0"/>
                      </a:endParaRPr>
                    </a:p>
                  </a:txBody>
                  <a:tcPr marL="195702" marR="19570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pt-PT" sz="3500">
                          <a:effectLst/>
                          <a:latin typeface="Montserrat" pitchFamily="2" charset="0"/>
                        </a:rPr>
                        <a:t>1,4%</a:t>
                      </a:r>
                      <a:endParaRPr lang="pt-PT" sz="3200">
                        <a:effectLst/>
                        <a:latin typeface="Montserrat" pitchFamily="2" charset="0"/>
                        <a:ea typeface="Arial" panose="020B0604020202020204" pitchFamily="34" charset="0"/>
                      </a:endParaRPr>
                    </a:p>
                  </a:txBody>
                  <a:tcPr marL="195702" marR="195702" marT="0" marB="0"/>
                </a:tc>
                <a:extLst>
                  <a:ext uri="{0D108BD9-81ED-4DB2-BD59-A6C34878D82A}">
                    <a16:rowId xmlns:a16="http://schemas.microsoft.com/office/drawing/2014/main" val="3059438189"/>
                  </a:ext>
                </a:extLst>
              </a:tr>
              <a:tr h="55826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pt-PT" sz="3500">
                          <a:effectLst/>
                          <a:latin typeface="Montserrat" pitchFamily="2" charset="0"/>
                        </a:rPr>
                        <a:t>30,0%</a:t>
                      </a:r>
                      <a:endParaRPr lang="pt-PT" sz="3200">
                        <a:effectLst/>
                        <a:latin typeface="Montserrat" pitchFamily="2" charset="0"/>
                        <a:ea typeface="Arial" panose="020B0604020202020204" pitchFamily="34" charset="0"/>
                      </a:endParaRPr>
                    </a:p>
                  </a:txBody>
                  <a:tcPr marL="195702" marR="19570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pt-PT" sz="3500">
                          <a:effectLst/>
                          <a:latin typeface="Montserrat" pitchFamily="2" charset="0"/>
                        </a:rPr>
                        <a:t>5,99€</a:t>
                      </a:r>
                      <a:endParaRPr lang="pt-PT" sz="3200">
                        <a:effectLst/>
                        <a:latin typeface="Montserrat" pitchFamily="2" charset="0"/>
                        <a:ea typeface="Arial" panose="020B0604020202020204" pitchFamily="34" charset="0"/>
                      </a:endParaRPr>
                    </a:p>
                  </a:txBody>
                  <a:tcPr marL="195702" marR="19570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pt-PT" sz="3500" dirty="0">
                          <a:effectLst/>
                          <a:latin typeface="Montserrat" pitchFamily="2" charset="0"/>
                        </a:rPr>
                        <a:t>24</a:t>
                      </a:r>
                      <a:endParaRPr lang="pt-PT" sz="3200" dirty="0">
                        <a:effectLst/>
                        <a:latin typeface="Montserrat" pitchFamily="2" charset="0"/>
                        <a:ea typeface="Arial" panose="020B0604020202020204" pitchFamily="34" charset="0"/>
                      </a:endParaRPr>
                    </a:p>
                  </a:txBody>
                  <a:tcPr marL="195702" marR="19570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pt-PT" sz="3500">
                          <a:effectLst/>
                          <a:latin typeface="Montserrat" pitchFamily="2" charset="0"/>
                        </a:rPr>
                        <a:t>143,76</a:t>
                      </a:r>
                      <a:endParaRPr lang="pt-PT" sz="3200">
                        <a:effectLst/>
                        <a:latin typeface="Montserrat" pitchFamily="2" charset="0"/>
                        <a:ea typeface="Arial" panose="020B0604020202020204" pitchFamily="34" charset="0"/>
                      </a:endParaRPr>
                    </a:p>
                  </a:txBody>
                  <a:tcPr marL="195702" marR="19570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pt-PT" sz="3500">
                          <a:effectLst/>
                          <a:latin typeface="Montserrat" pitchFamily="2" charset="0"/>
                        </a:rPr>
                        <a:t>1,56%</a:t>
                      </a:r>
                      <a:endParaRPr lang="pt-PT" sz="3200">
                        <a:effectLst/>
                        <a:latin typeface="Montserrat" pitchFamily="2" charset="0"/>
                        <a:ea typeface="Arial" panose="020B0604020202020204" pitchFamily="34" charset="0"/>
                      </a:endParaRPr>
                    </a:p>
                  </a:txBody>
                  <a:tcPr marL="195702" marR="195702" marT="0" marB="0"/>
                </a:tc>
                <a:extLst>
                  <a:ext uri="{0D108BD9-81ED-4DB2-BD59-A6C34878D82A}">
                    <a16:rowId xmlns:a16="http://schemas.microsoft.com/office/drawing/2014/main" val="47761562"/>
                  </a:ext>
                </a:extLst>
              </a:tr>
              <a:tr h="55826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pt-PT" sz="3500">
                          <a:effectLst/>
                          <a:latin typeface="Montserrat" pitchFamily="2" charset="0"/>
                        </a:rPr>
                        <a:t>40,0%</a:t>
                      </a:r>
                      <a:endParaRPr lang="pt-PT" sz="3200">
                        <a:effectLst/>
                        <a:latin typeface="Montserrat" pitchFamily="2" charset="0"/>
                        <a:ea typeface="Arial" panose="020B0604020202020204" pitchFamily="34" charset="0"/>
                      </a:endParaRPr>
                    </a:p>
                  </a:txBody>
                  <a:tcPr marL="195702" marR="19570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pt-PT" sz="3500">
                          <a:effectLst/>
                          <a:latin typeface="Montserrat" pitchFamily="2" charset="0"/>
                        </a:rPr>
                        <a:t>5,99€</a:t>
                      </a:r>
                      <a:endParaRPr lang="pt-PT" sz="3200">
                        <a:effectLst/>
                        <a:latin typeface="Montserrat" pitchFamily="2" charset="0"/>
                        <a:ea typeface="Arial" panose="020B0604020202020204" pitchFamily="34" charset="0"/>
                      </a:endParaRPr>
                    </a:p>
                  </a:txBody>
                  <a:tcPr marL="195702" marR="19570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pt-PT" sz="3500">
                          <a:effectLst/>
                          <a:latin typeface="Montserrat" pitchFamily="2" charset="0"/>
                        </a:rPr>
                        <a:t>27</a:t>
                      </a:r>
                      <a:endParaRPr lang="pt-PT" sz="3200">
                        <a:effectLst/>
                        <a:latin typeface="Montserrat" pitchFamily="2" charset="0"/>
                        <a:ea typeface="Arial" panose="020B0604020202020204" pitchFamily="34" charset="0"/>
                      </a:endParaRPr>
                    </a:p>
                  </a:txBody>
                  <a:tcPr marL="195702" marR="19570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pt-PT" sz="3500">
                          <a:effectLst/>
                          <a:latin typeface="Montserrat" pitchFamily="2" charset="0"/>
                        </a:rPr>
                        <a:t>161,73</a:t>
                      </a:r>
                      <a:endParaRPr lang="pt-PT" sz="3200">
                        <a:effectLst/>
                        <a:latin typeface="Montserrat" pitchFamily="2" charset="0"/>
                        <a:ea typeface="Arial" panose="020B0604020202020204" pitchFamily="34" charset="0"/>
                      </a:endParaRPr>
                    </a:p>
                  </a:txBody>
                  <a:tcPr marL="195702" marR="19570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pt-PT" sz="3500">
                          <a:effectLst/>
                          <a:latin typeface="Montserrat" pitchFamily="2" charset="0"/>
                        </a:rPr>
                        <a:t>1,75%</a:t>
                      </a:r>
                      <a:endParaRPr lang="pt-PT" sz="3200">
                        <a:effectLst/>
                        <a:latin typeface="Montserrat" pitchFamily="2" charset="0"/>
                        <a:ea typeface="Arial" panose="020B0604020202020204" pitchFamily="34" charset="0"/>
                      </a:endParaRPr>
                    </a:p>
                  </a:txBody>
                  <a:tcPr marL="195702" marR="195702" marT="0" marB="0"/>
                </a:tc>
                <a:extLst>
                  <a:ext uri="{0D108BD9-81ED-4DB2-BD59-A6C34878D82A}">
                    <a16:rowId xmlns:a16="http://schemas.microsoft.com/office/drawing/2014/main" val="1384173040"/>
                  </a:ext>
                </a:extLst>
              </a:tr>
              <a:tr h="55826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pt-PT" sz="3500">
                          <a:effectLst/>
                          <a:latin typeface="Montserrat" pitchFamily="2" charset="0"/>
                        </a:rPr>
                        <a:t>50,0%</a:t>
                      </a:r>
                      <a:endParaRPr lang="pt-PT" sz="3200">
                        <a:effectLst/>
                        <a:latin typeface="Montserrat" pitchFamily="2" charset="0"/>
                        <a:ea typeface="Arial" panose="020B0604020202020204" pitchFamily="34" charset="0"/>
                      </a:endParaRPr>
                    </a:p>
                  </a:txBody>
                  <a:tcPr marL="195702" marR="19570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pt-PT" sz="3500">
                          <a:effectLst/>
                          <a:latin typeface="Montserrat" pitchFamily="2" charset="0"/>
                        </a:rPr>
                        <a:t>5,99€</a:t>
                      </a:r>
                      <a:endParaRPr lang="pt-PT" sz="3200">
                        <a:effectLst/>
                        <a:latin typeface="Montserrat" pitchFamily="2" charset="0"/>
                        <a:ea typeface="Arial" panose="020B0604020202020204" pitchFamily="34" charset="0"/>
                      </a:endParaRPr>
                    </a:p>
                  </a:txBody>
                  <a:tcPr marL="195702" marR="19570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pt-PT" sz="3500" dirty="0">
                          <a:effectLst/>
                          <a:latin typeface="Montserrat" pitchFamily="2" charset="0"/>
                        </a:rPr>
                        <a:t>30</a:t>
                      </a:r>
                      <a:endParaRPr lang="pt-PT" sz="3200" dirty="0">
                        <a:effectLst/>
                        <a:latin typeface="Montserrat" pitchFamily="2" charset="0"/>
                        <a:ea typeface="Arial" panose="020B0604020202020204" pitchFamily="34" charset="0"/>
                      </a:endParaRPr>
                    </a:p>
                  </a:txBody>
                  <a:tcPr marL="195702" marR="19570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pt-PT" sz="3500">
                          <a:effectLst/>
                          <a:latin typeface="Montserrat" pitchFamily="2" charset="0"/>
                        </a:rPr>
                        <a:t>179,7</a:t>
                      </a:r>
                      <a:endParaRPr lang="pt-PT" sz="3200">
                        <a:effectLst/>
                        <a:latin typeface="Montserrat" pitchFamily="2" charset="0"/>
                        <a:ea typeface="Arial" panose="020B0604020202020204" pitchFamily="34" charset="0"/>
                      </a:endParaRPr>
                    </a:p>
                  </a:txBody>
                  <a:tcPr marL="195702" marR="19570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pt-PT" sz="3500">
                          <a:effectLst/>
                          <a:latin typeface="Montserrat" pitchFamily="2" charset="0"/>
                        </a:rPr>
                        <a:t>1,94%</a:t>
                      </a:r>
                      <a:endParaRPr lang="pt-PT" sz="3200">
                        <a:effectLst/>
                        <a:latin typeface="Montserrat" pitchFamily="2" charset="0"/>
                        <a:ea typeface="Arial" panose="020B0604020202020204" pitchFamily="34" charset="0"/>
                      </a:endParaRPr>
                    </a:p>
                  </a:txBody>
                  <a:tcPr marL="195702" marR="195702" marT="0" marB="0"/>
                </a:tc>
                <a:extLst>
                  <a:ext uri="{0D108BD9-81ED-4DB2-BD59-A6C34878D82A}">
                    <a16:rowId xmlns:a16="http://schemas.microsoft.com/office/drawing/2014/main" val="1357738641"/>
                  </a:ext>
                </a:extLst>
              </a:tr>
              <a:tr h="55826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pt-PT" sz="3500">
                          <a:effectLst/>
                          <a:latin typeface="Montserrat" pitchFamily="2" charset="0"/>
                        </a:rPr>
                        <a:t>60,0%</a:t>
                      </a:r>
                      <a:endParaRPr lang="pt-PT" sz="3200">
                        <a:effectLst/>
                        <a:latin typeface="Montserrat" pitchFamily="2" charset="0"/>
                        <a:ea typeface="Arial" panose="020B0604020202020204" pitchFamily="34" charset="0"/>
                      </a:endParaRPr>
                    </a:p>
                  </a:txBody>
                  <a:tcPr marL="195702" marR="19570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pt-PT" sz="3500">
                          <a:effectLst/>
                          <a:latin typeface="Montserrat" pitchFamily="2" charset="0"/>
                        </a:rPr>
                        <a:t>5,99€</a:t>
                      </a:r>
                      <a:endParaRPr lang="pt-PT" sz="3200">
                        <a:effectLst/>
                        <a:latin typeface="Montserrat" pitchFamily="2" charset="0"/>
                        <a:ea typeface="Arial" panose="020B0604020202020204" pitchFamily="34" charset="0"/>
                      </a:endParaRPr>
                    </a:p>
                  </a:txBody>
                  <a:tcPr marL="195702" marR="19570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pt-PT" sz="3500" dirty="0">
                          <a:effectLst/>
                          <a:latin typeface="Montserrat" pitchFamily="2" charset="0"/>
                        </a:rPr>
                        <a:t>33</a:t>
                      </a:r>
                      <a:endParaRPr lang="pt-PT" sz="3200" dirty="0">
                        <a:effectLst/>
                        <a:latin typeface="Montserrat" pitchFamily="2" charset="0"/>
                        <a:ea typeface="Arial" panose="020B0604020202020204" pitchFamily="34" charset="0"/>
                      </a:endParaRPr>
                    </a:p>
                  </a:txBody>
                  <a:tcPr marL="195702" marR="19570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pt-PT" sz="3500">
                          <a:effectLst/>
                          <a:latin typeface="Montserrat" pitchFamily="2" charset="0"/>
                        </a:rPr>
                        <a:t>197,67</a:t>
                      </a:r>
                      <a:endParaRPr lang="pt-PT" sz="3200">
                        <a:effectLst/>
                        <a:latin typeface="Montserrat" pitchFamily="2" charset="0"/>
                        <a:ea typeface="Arial" panose="020B0604020202020204" pitchFamily="34" charset="0"/>
                      </a:endParaRPr>
                    </a:p>
                  </a:txBody>
                  <a:tcPr marL="195702" marR="19570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pt-PT" sz="3500">
                          <a:effectLst/>
                          <a:latin typeface="Montserrat" pitchFamily="2" charset="0"/>
                        </a:rPr>
                        <a:t>2,13%</a:t>
                      </a:r>
                      <a:endParaRPr lang="pt-PT" sz="3200">
                        <a:effectLst/>
                        <a:latin typeface="Montserrat" pitchFamily="2" charset="0"/>
                        <a:ea typeface="Arial" panose="020B0604020202020204" pitchFamily="34" charset="0"/>
                      </a:endParaRPr>
                    </a:p>
                  </a:txBody>
                  <a:tcPr marL="195702" marR="195702" marT="0" marB="0"/>
                </a:tc>
                <a:extLst>
                  <a:ext uri="{0D108BD9-81ED-4DB2-BD59-A6C34878D82A}">
                    <a16:rowId xmlns:a16="http://schemas.microsoft.com/office/drawing/2014/main" val="2556392812"/>
                  </a:ext>
                </a:extLst>
              </a:tr>
              <a:tr h="55826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pt-PT" sz="3500">
                          <a:effectLst/>
                          <a:latin typeface="Montserrat" pitchFamily="2" charset="0"/>
                        </a:rPr>
                        <a:t>70,0%</a:t>
                      </a:r>
                      <a:endParaRPr lang="pt-PT" sz="3200">
                        <a:effectLst/>
                        <a:latin typeface="Montserrat" pitchFamily="2" charset="0"/>
                        <a:ea typeface="Arial" panose="020B0604020202020204" pitchFamily="34" charset="0"/>
                      </a:endParaRPr>
                    </a:p>
                  </a:txBody>
                  <a:tcPr marL="195702" marR="19570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pt-PT" sz="3500">
                          <a:effectLst/>
                          <a:latin typeface="Montserrat" pitchFamily="2" charset="0"/>
                        </a:rPr>
                        <a:t>5,99€</a:t>
                      </a:r>
                      <a:endParaRPr lang="pt-PT" sz="3200">
                        <a:effectLst/>
                        <a:latin typeface="Montserrat" pitchFamily="2" charset="0"/>
                        <a:ea typeface="Arial" panose="020B0604020202020204" pitchFamily="34" charset="0"/>
                      </a:endParaRPr>
                    </a:p>
                  </a:txBody>
                  <a:tcPr marL="195702" marR="19570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pt-PT" sz="3500">
                          <a:effectLst/>
                          <a:latin typeface="Montserrat" pitchFamily="2" charset="0"/>
                        </a:rPr>
                        <a:t>36</a:t>
                      </a:r>
                      <a:endParaRPr lang="pt-PT" sz="3200">
                        <a:effectLst/>
                        <a:latin typeface="Montserrat" pitchFamily="2" charset="0"/>
                        <a:ea typeface="Arial" panose="020B0604020202020204" pitchFamily="34" charset="0"/>
                      </a:endParaRPr>
                    </a:p>
                  </a:txBody>
                  <a:tcPr marL="195702" marR="19570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pt-PT" sz="3500" dirty="0">
                          <a:effectLst/>
                          <a:latin typeface="Montserrat" pitchFamily="2" charset="0"/>
                        </a:rPr>
                        <a:t>215,64</a:t>
                      </a:r>
                      <a:endParaRPr lang="pt-PT" sz="3200" dirty="0">
                        <a:effectLst/>
                        <a:latin typeface="Montserrat" pitchFamily="2" charset="0"/>
                        <a:ea typeface="Arial" panose="020B0604020202020204" pitchFamily="34" charset="0"/>
                      </a:endParaRPr>
                    </a:p>
                  </a:txBody>
                  <a:tcPr marL="195702" marR="19570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pt-PT" sz="3500">
                          <a:effectLst/>
                          <a:latin typeface="Montserrat" pitchFamily="2" charset="0"/>
                        </a:rPr>
                        <a:t>2,32%</a:t>
                      </a:r>
                      <a:endParaRPr lang="pt-PT" sz="3200">
                        <a:effectLst/>
                        <a:latin typeface="Montserrat" pitchFamily="2" charset="0"/>
                        <a:ea typeface="Arial" panose="020B0604020202020204" pitchFamily="34" charset="0"/>
                      </a:endParaRPr>
                    </a:p>
                  </a:txBody>
                  <a:tcPr marL="195702" marR="195702" marT="0" marB="0"/>
                </a:tc>
                <a:extLst>
                  <a:ext uri="{0D108BD9-81ED-4DB2-BD59-A6C34878D82A}">
                    <a16:rowId xmlns:a16="http://schemas.microsoft.com/office/drawing/2014/main" val="2338752512"/>
                  </a:ext>
                </a:extLst>
              </a:tr>
              <a:tr h="55826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pt-PT" sz="3500">
                          <a:effectLst/>
                          <a:latin typeface="Montserrat" pitchFamily="2" charset="0"/>
                        </a:rPr>
                        <a:t>80,0%</a:t>
                      </a:r>
                      <a:endParaRPr lang="pt-PT" sz="3200">
                        <a:effectLst/>
                        <a:latin typeface="Montserrat" pitchFamily="2" charset="0"/>
                        <a:ea typeface="Arial" panose="020B0604020202020204" pitchFamily="34" charset="0"/>
                      </a:endParaRPr>
                    </a:p>
                  </a:txBody>
                  <a:tcPr marL="195702" marR="19570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pt-PT" sz="3500">
                          <a:effectLst/>
                          <a:latin typeface="Montserrat" pitchFamily="2" charset="0"/>
                        </a:rPr>
                        <a:t>5,99€</a:t>
                      </a:r>
                      <a:endParaRPr lang="pt-PT" sz="3200">
                        <a:effectLst/>
                        <a:latin typeface="Montserrat" pitchFamily="2" charset="0"/>
                        <a:ea typeface="Arial" panose="020B0604020202020204" pitchFamily="34" charset="0"/>
                      </a:endParaRPr>
                    </a:p>
                  </a:txBody>
                  <a:tcPr marL="195702" marR="19570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pt-PT" sz="3500">
                          <a:effectLst/>
                          <a:latin typeface="Montserrat" pitchFamily="2" charset="0"/>
                        </a:rPr>
                        <a:t>39</a:t>
                      </a:r>
                      <a:endParaRPr lang="pt-PT" sz="3200">
                        <a:effectLst/>
                        <a:latin typeface="Montserrat" pitchFamily="2" charset="0"/>
                        <a:ea typeface="Arial" panose="020B0604020202020204" pitchFamily="34" charset="0"/>
                      </a:endParaRPr>
                    </a:p>
                  </a:txBody>
                  <a:tcPr marL="195702" marR="19570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pt-PT" sz="3500">
                          <a:effectLst/>
                          <a:latin typeface="Montserrat" pitchFamily="2" charset="0"/>
                        </a:rPr>
                        <a:t>233,61</a:t>
                      </a:r>
                      <a:endParaRPr lang="pt-PT" sz="3200">
                        <a:effectLst/>
                        <a:latin typeface="Montserrat" pitchFamily="2" charset="0"/>
                        <a:ea typeface="Arial" panose="020B0604020202020204" pitchFamily="34" charset="0"/>
                      </a:endParaRPr>
                    </a:p>
                  </a:txBody>
                  <a:tcPr marL="195702" marR="19570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pt-PT" sz="3500" dirty="0">
                          <a:effectLst/>
                          <a:latin typeface="Montserrat" pitchFamily="2" charset="0"/>
                        </a:rPr>
                        <a:t>2,51%</a:t>
                      </a:r>
                      <a:endParaRPr lang="pt-PT" sz="3200" dirty="0">
                        <a:effectLst/>
                        <a:latin typeface="Montserrat" pitchFamily="2" charset="0"/>
                        <a:ea typeface="Arial" panose="020B0604020202020204" pitchFamily="34" charset="0"/>
                      </a:endParaRPr>
                    </a:p>
                  </a:txBody>
                  <a:tcPr marL="195702" marR="195702" marT="0" marB="0"/>
                </a:tc>
                <a:extLst>
                  <a:ext uri="{0D108BD9-81ED-4DB2-BD59-A6C34878D82A}">
                    <a16:rowId xmlns:a16="http://schemas.microsoft.com/office/drawing/2014/main" val="3390911949"/>
                  </a:ext>
                </a:extLst>
              </a:tr>
              <a:tr h="55826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pt-PT" sz="3500">
                          <a:effectLst/>
                          <a:latin typeface="Montserrat" pitchFamily="2" charset="0"/>
                        </a:rPr>
                        <a:t>90,0%</a:t>
                      </a:r>
                      <a:endParaRPr lang="pt-PT" sz="3200">
                        <a:effectLst/>
                        <a:latin typeface="Montserrat" pitchFamily="2" charset="0"/>
                        <a:ea typeface="Arial" panose="020B0604020202020204" pitchFamily="34" charset="0"/>
                      </a:endParaRPr>
                    </a:p>
                  </a:txBody>
                  <a:tcPr marL="195702" marR="19570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pt-PT" sz="3500">
                          <a:effectLst/>
                          <a:latin typeface="Montserrat" pitchFamily="2" charset="0"/>
                        </a:rPr>
                        <a:t>5,99€</a:t>
                      </a:r>
                      <a:endParaRPr lang="pt-PT" sz="3200">
                        <a:effectLst/>
                        <a:latin typeface="Montserrat" pitchFamily="2" charset="0"/>
                        <a:ea typeface="Arial" panose="020B0604020202020204" pitchFamily="34" charset="0"/>
                      </a:endParaRPr>
                    </a:p>
                  </a:txBody>
                  <a:tcPr marL="195702" marR="19570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pt-PT" sz="3500">
                          <a:effectLst/>
                          <a:latin typeface="Montserrat" pitchFamily="2" charset="0"/>
                        </a:rPr>
                        <a:t>42</a:t>
                      </a:r>
                      <a:endParaRPr lang="pt-PT" sz="3200">
                        <a:effectLst/>
                        <a:latin typeface="Montserrat" pitchFamily="2" charset="0"/>
                        <a:ea typeface="Arial" panose="020B0604020202020204" pitchFamily="34" charset="0"/>
                      </a:endParaRPr>
                    </a:p>
                  </a:txBody>
                  <a:tcPr marL="195702" marR="19570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pt-PT" sz="3500">
                          <a:effectLst/>
                          <a:latin typeface="Montserrat" pitchFamily="2" charset="0"/>
                        </a:rPr>
                        <a:t>251,58</a:t>
                      </a:r>
                      <a:endParaRPr lang="pt-PT" sz="3200">
                        <a:effectLst/>
                        <a:latin typeface="Montserrat" pitchFamily="2" charset="0"/>
                        <a:ea typeface="Arial" panose="020B0604020202020204" pitchFamily="34" charset="0"/>
                      </a:endParaRPr>
                    </a:p>
                  </a:txBody>
                  <a:tcPr marL="195702" marR="19570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pt-PT" sz="3500" dirty="0">
                          <a:effectLst/>
                          <a:latin typeface="Montserrat" pitchFamily="2" charset="0"/>
                        </a:rPr>
                        <a:t>2,70%</a:t>
                      </a:r>
                      <a:endParaRPr lang="pt-PT" sz="3200" dirty="0">
                        <a:effectLst/>
                        <a:latin typeface="Montserrat" pitchFamily="2" charset="0"/>
                        <a:ea typeface="Arial" panose="020B0604020202020204" pitchFamily="34" charset="0"/>
                      </a:endParaRPr>
                    </a:p>
                  </a:txBody>
                  <a:tcPr marL="195702" marR="195702" marT="0" marB="0"/>
                </a:tc>
                <a:extLst>
                  <a:ext uri="{0D108BD9-81ED-4DB2-BD59-A6C34878D82A}">
                    <a16:rowId xmlns:a16="http://schemas.microsoft.com/office/drawing/2014/main" val="167175804"/>
                  </a:ext>
                </a:extLst>
              </a:tr>
              <a:tr h="55826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pt-PT" sz="3500">
                          <a:effectLst/>
                          <a:latin typeface="Montserrat" pitchFamily="2" charset="0"/>
                        </a:rPr>
                        <a:t>100,0%</a:t>
                      </a:r>
                      <a:endParaRPr lang="pt-PT" sz="3200">
                        <a:effectLst/>
                        <a:latin typeface="Montserrat" pitchFamily="2" charset="0"/>
                        <a:ea typeface="Arial" panose="020B0604020202020204" pitchFamily="34" charset="0"/>
                      </a:endParaRPr>
                    </a:p>
                  </a:txBody>
                  <a:tcPr marL="195702" marR="19570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pt-PT" sz="3500">
                          <a:effectLst/>
                          <a:latin typeface="Montserrat" pitchFamily="2" charset="0"/>
                        </a:rPr>
                        <a:t>5,99€</a:t>
                      </a:r>
                      <a:endParaRPr lang="pt-PT" sz="3200">
                        <a:effectLst/>
                        <a:latin typeface="Montserrat" pitchFamily="2" charset="0"/>
                        <a:ea typeface="Arial" panose="020B0604020202020204" pitchFamily="34" charset="0"/>
                      </a:endParaRPr>
                    </a:p>
                  </a:txBody>
                  <a:tcPr marL="195702" marR="19570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pt-PT" sz="3500">
                          <a:effectLst/>
                          <a:latin typeface="Montserrat" pitchFamily="2" charset="0"/>
                        </a:rPr>
                        <a:t>45</a:t>
                      </a:r>
                      <a:endParaRPr lang="pt-PT" sz="3200">
                        <a:effectLst/>
                        <a:latin typeface="Montserrat" pitchFamily="2" charset="0"/>
                        <a:ea typeface="Arial" panose="020B0604020202020204" pitchFamily="34" charset="0"/>
                      </a:endParaRPr>
                    </a:p>
                  </a:txBody>
                  <a:tcPr marL="195702" marR="19570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pt-PT" sz="3500">
                          <a:effectLst/>
                          <a:latin typeface="Montserrat" pitchFamily="2" charset="0"/>
                        </a:rPr>
                        <a:t>269,55</a:t>
                      </a:r>
                      <a:endParaRPr lang="pt-PT" sz="3200">
                        <a:effectLst/>
                        <a:latin typeface="Montserrat" pitchFamily="2" charset="0"/>
                        <a:ea typeface="Arial" panose="020B0604020202020204" pitchFamily="34" charset="0"/>
                      </a:endParaRPr>
                    </a:p>
                  </a:txBody>
                  <a:tcPr marL="195702" marR="19570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pt-PT" sz="3500" dirty="0">
                          <a:effectLst/>
                          <a:latin typeface="Montserrat" pitchFamily="2" charset="0"/>
                        </a:rPr>
                        <a:t>2,89%</a:t>
                      </a:r>
                      <a:endParaRPr lang="pt-PT" sz="3200" dirty="0">
                        <a:effectLst/>
                        <a:latin typeface="Montserrat" pitchFamily="2" charset="0"/>
                        <a:ea typeface="Arial" panose="020B0604020202020204" pitchFamily="34" charset="0"/>
                      </a:endParaRPr>
                    </a:p>
                  </a:txBody>
                  <a:tcPr marL="195702" marR="195702" marT="0" marB="0"/>
                </a:tc>
                <a:extLst>
                  <a:ext uri="{0D108BD9-81ED-4DB2-BD59-A6C34878D82A}">
                    <a16:rowId xmlns:a16="http://schemas.microsoft.com/office/drawing/2014/main" val="26108756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395922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/>
          <p:nvPr/>
        </p:nvSpPr>
        <p:spPr>
          <a:xfrm>
            <a:off x="11731438" y="1387924"/>
            <a:ext cx="7728078" cy="14568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10000" b="1" cap="all">
                <a:solidFill>
                  <a:srgbClr val="2A3538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lang="pt-PT" sz="8800" dirty="0">
                <a:solidFill>
                  <a:schemeClr val="accent2"/>
                </a:solidFill>
                <a:latin typeface="Montserrat" pitchFamily="2" charset="0"/>
              </a:rPr>
              <a:t>conclusão</a:t>
            </a:r>
            <a:endParaRPr sz="8800" dirty="0">
              <a:solidFill>
                <a:schemeClr val="accent2"/>
              </a:solidFill>
              <a:latin typeface="Montserrat" pitchFamily="2" charset="0"/>
            </a:endParaRPr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86EE4D60-1108-418B-9FC7-1836268753A4}"/>
              </a:ext>
            </a:extLst>
          </p:cNvPr>
          <p:cNvGrpSpPr/>
          <p:nvPr/>
        </p:nvGrpSpPr>
        <p:grpSpPr>
          <a:xfrm>
            <a:off x="1814905" y="3246954"/>
            <a:ext cx="9009058" cy="7125752"/>
            <a:chOff x="2633803" y="3246954"/>
            <a:chExt cx="9009058" cy="7125752"/>
          </a:xfrm>
        </p:grpSpPr>
        <p:grpSp>
          <p:nvGrpSpPr>
            <p:cNvPr id="283" name="Group 283"/>
            <p:cNvGrpSpPr/>
            <p:nvPr/>
          </p:nvGrpSpPr>
          <p:grpSpPr>
            <a:xfrm>
              <a:off x="2633803" y="7628006"/>
              <a:ext cx="5079235" cy="2744700"/>
              <a:chOff x="0" y="0"/>
              <a:chExt cx="5079234" cy="2744698"/>
            </a:xfrm>
          </p:grpSpPr>
          <p:sp>
            <p:nvSpPr>
              <p:cNvPr id="280" name="Shape 280"/>
              <p:cNvSpPr/>
              <p:nvPr/>
            </p:nvSpPr>
            <p:spPr>
              <a:xfrm>
                <a:off x="0" y="0"/>
                <a:ext cx="2428277" cy="274469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585" extrusionOk="0">
                    <a:moveTo>
                      <a:pt x="9959" y="21394"/>
                    </a:moveTo>
                    <a:lnTo>
                      <a:pt x="894" y="16867"/>
                    </a:lnTo>
                    <a:cubicBezTo>
                      <a:pt x="639" y="16746"/>
                      <a:pt x="423" y="16570"/>
                      <a:pt x="267" y="16355"/>
                    </a:cubicBezTo>
                    <a:cubicBezTo>
                      <a:pt x="112" y="16144"/>
                      <a:pt x="21" y="15901"/>
                      <a:pt x="0" y="15650"/>
                    </a:cubicBezTo>
                    <a:lnTo>
                      <a:pt x="0" y="15204"/>
                    </a:lnTo>
                    <a:lnTo>
                      <a:pt x="27" y="6397"/>
                    </a:lnTo>
                    <a:lnTo>
                      <a:pt x="27" y="5923"/>
                    </a:lnTo>
                    <a:cubicBezTo>
                      <a:pt x="85" y="5665"/>
                      <a:pt x="211" y="5422"/>
                      <a:pt x="397" y="5217"/>
                    </a:cubicBezTo>
                    <a:cubicBezTo>
                      <a:pt x="575" y="5018"/>
                      <a:pt x="804" y="4859"/>
                      <a:pt x="1063" y="4752"/>
                    </a:cubicBezTo>
                    <a:lnTo>
                      <a:pt x="10162" y="171"/>
                    </a:lnTo>
                    <a:cubicBezTo>
                      <a:pt x="10359" y="70"/>
                      <a:pt x="10581" y="12"/>
                      <a:pt x="10809" y="2"/>
                    </a:cubicBezTo>
                    <a:cubicBezTo>
                      <a:pt x="11087" y="-11"/>
                      <a:pt x="11364" y="48"/>
                      <a:pt x="11606" y="171"/>
                    </a:cubicBezTo>
                    <a:lnTo>
                      <a:pt x="20633" y="4823"/>
                    </a:lnTo>
                    <a:cubicBezTo>
                      <a:pt x="20937" y="4962"/>
                      <a:pt x="21189" y="5176"/>
                      <a:pt x="21361" y="5438"/>
                    </a:cubicBezTo>
                    <a:cubicBezTo>
                      <a:pt x="21505" y="5658"/>
                      <a:pt x="21587" y="5906"/>
                      <a:pt x="21600" y="6161"/>
                    </a:cubicBezTo>
                    <a:lnTo>
                      <a:pt x="21600" y="15566"/>
                    </a:lnTo>
                    <a:cubicBezTo>
                      <a:pt x="21586" y="15801"/>
                      <a:pt x="21504" y="16029"/>
                      <a:pt x="21364" y="16228"/>
                    </a:cubicBezTo>
                    <a:cubicBezTo>
                      <a:pt x="21201" y="16460"/>
                      <a:pt x="20966" y="16645"/>
                      <a:pt x="20686" y="16760"/>
                    </a:cubicBezTo>
                    <a:lnTo>
                      <a:pt x="11713" y="21383"/>
                    </a:lnTo>
                    <a:cubicBezTo>
                      <a:pt x="11433" y="21519"/>
                      <a:pt x="11119" y="21589"/>
                      <a:pt x="10800" y="21585"/>
                    </a:cubicBezTo>
                    <a:cubicBezTo>
                      <a:pt x="10506" y="21582"/>
                      <a:pt x="10218" y="21516"/>
                      <a:pt x="9959" y="21394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defTabSz="821531">
                  <a:defRPr sz="3200"/>
                </a:pPr>
                <a:endParaRPr>
                  <a:latin typeface="+mn-lt"/>
                </a:endParaRPr>
              </a:p>
            </p:txBody>
          </p:sp>
          <p:sp>
            <p:nvSpPr>
              <p:cNvPr id="281" name="Shape 281"/>
              <p:cNvSpPr/>
              <p:nvPr/>
            </p:nvSpPr>
            <p:spPr>
              <a:xfrm>
                <a:off x="2650958" y="0"/>
                <a:ext cx="2428277" cy="274469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585" extrusionOk="0">
                    <a:moveTo>
                      <a:pt x="9959" y="21394"/>
                    </a:moveTo>
                    <a:lnTo>
                      <a:pt x="894" y="16867"/>
                    </a:lnTo>
                    <a:cubicBezTo>
                      <a:pt x="639" y="16746"/>
                      <a:pt x="423" y="16570"/>
                      <a:pt x="267" y="16355"/>
                    </a:cubicBezTo>
                    <a:cubicBezTo>
                      <a:pt x="112" y="16144"/>
                      <a:pt x="21" y="15901"/>
                      <a:pt x="0" y="15650"/>
                    </a:cubicBezTo>
                    <a:lnTo>
                      <a:pt x="0" y="15204"/>
                    </a:lnTo>
                    <a:lnTo>
                      <a:pt x="27" y="6397"/>
                    </a:lnTo>
                    <a:lnTo>
                      <a:pt x="27" y="5923"/>
                    </a:lnTo>
                    <a:cubicBezTo>
                      <a:pt x="85" y="5665"/>
                      <a:pt x="211" y="5422"/>
                      <a:pt x="397" y="5217"/>
                    </a:cubicBezTo>
                    <a:cubicBezTo>
                      <a:pt x="575" y="5018"/>
                      <a:pt x="804" y="4859"/>
                      <a:pt x="1063" y="4752"/>
                    </a:cubicBezTo>
                    <a:lnTo>
                      <a:pt x="10162" y="171"/>
                    </a:lnTo>
                    <a:cubicBezTo>
                      <a:pt x="10359" y="70"/>
                      <a:pt x="10581" y="12"/>
                      <a:pt x="10809" y="2"/>
                    </a:cubicBezTo>
                    <a:cubicBezTo>
                      <a:pt x="11087" y="-11"/>
                      <a:pt x="11364" y="48"/>
                      <a:pt x="11606" y="171"/>
                    </a:cubicBezTo>
                    <a:lnTo>
                      <a:pt x="20633" y="4823"/>
                    </a:lnTo>
                    <a:cubicBezTo>
                      <a:pt x="20937" y="4962"/>
                      <a:pt x="21189" y="5176"/>
                      <a:pt x="21361" y="5438"/>
                    </a:cubicBezTo>
                    <a:cubicBezTo>
                      <a:pt x="21505" y="5658"/>
                      <a:pt x="21587" y="5906"/>
                      <a:pt x="21600" y="6161"/>
                    </a:cubicBezTo>
                    <a:lnTo>
                      <a:pt x="21600" y="15566"/>
                    </a:lnTo>
                    <a:cubicBezTo>
                      <a:pt x="21586" y="15801"/>
                      <a:pt x="21504" y="16029"/>
                      <a:pt x="21364" y="16228"/>
                    </a:cubicBezTo>
                    <a:cubicBezTo>
                      <a:pt x="21201" y="16460"/>
                      <a:pt x="20966" y="16645"/>
                      <a:pt x="20686" y="16760"/>
                    </a:cubicBezTo>
                    <a:lnTo>
                      <a:pt x="11713" y="21383"/>
                    </a:lnTo>
                    <a:cubicBezTo>
                      <a:pt x="11433" y="21519"/>
                      <a:pt x="11119" y="21589"/>
                      <a:pt x="10800" y="21585"/>
                    </a:cubicBezTo>
                    <a:cubicBezTo>
                      <a:pt x="10506" y="21582"/>
                      <a:pt x="10218" y="21516"/>
                      <a:pt x="9959" y="21394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defTabSz="821531">
                  <a:defRPr sz="3200"/>
                </a:pPr>
                <a:endParaRPr>
                  <a:latin typeface="+mn-lt"/>
                </a:endParaRPr>
              </a:p>
            </p:txBody>
          </p:sp>
          <p:sp>
            <p:nvSpPr>
              <p:cNvPr id="282" name="Shape 282"/>
              <p:cNvSpPr/>
              <p:nvPr/>
            </p:nvSpPr>
            <p:spPr>
              <a:xfrm>
                <a:off x="2423894" y="1059616"/>
                <a:ext cx="233383" cy="62546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04" h="21600" extrusionOk="0">
                    <a:moveTo>
                      <a:pt x="196" y="0"/>
                    </a:moveTo>
                    <a:cubicBezTo>
                      <a:pt x="-994" y="2421"/>
                      <a:pt x="3376" y="4705"/>
                      <a:pt x="9380" y="4799"/>
                    </a:cubicBezTo>
                    <a:cubicBezTo>
                      <a:pt x="15701" y="4897"/>
                      <a:pt x="20606" y="2555"/>
                      <a:pt x="19428" y="0"/>
                    </a:cubicBezTo>
                    <a:lnTo>
                      <a:pt x="19428" y="21600"/>
                    </a:lnTo>
                    <a:cubicBezTo>
                      <a:pt x="20156" y="19289"/>
                      <a:pt x="15900" y="17219"/>
                      <a:pt x="10235" y="17130"/>
                    </a:cubicBezTo>
                    <a:cubicBezTo>
                      <a:pt x="4260" y="17036"/>
                      <a:pt x="-507" y="19159"/>
                      <a:pt x="196" y="21600"/>
                    </a:cubicBezTo>
                    <a:lnTo>
                      <a:pt x="196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defTabSz="821531">
                  <a:defRPr sz="3200">
                    <a:solidFill>
                      <a:srgbClr val="FFFFFF"/>
                    </a:solidFill>
                  </a:defRPr>
                </a:pPr>
                <a:endParaRPr>
                  <a:latin typeface="+mn-lt"/>
                </a:endParaRPr>
              </a:p>
            </p:txBody>
          </p:sp>
        </p:grpSp>
        <p:grpSp>
          <p:nvGrpSpPr>
            <p:cNvPr id="287" name="Group 287"/>
            <p:cNvGrpSpPr/>
            <p:nvPr/>
          </p:nvGrpSpPr>
          <p:grpSpPr>
            <a:xfrm>
              <a:off x="6563626" y="5431081"/>
              <a:ext cx="5079235" cy="2744700"/>
              <a:chOff x="0" y="0"/>
              <a:chExt cx="5079234" cy="2744698"/>
            </a:xfrm>
          </p:grpSpPr>
          <p:sp>
            <p:nvSpPr>
              <p:cNvPr id="284" name="Shape 284"/>
              <p:cNvSpPr/>
              <p:nvPr/>
            </p:nvSpPr>
            <p:spPr>
              <a:xfrm>
                <a:off x="0" y="0"/>
                <a:ext cx="2428277" cy="274469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585" extrusionOk="0">
                    <a:moveTo>
                      <a:pt x="9959" y="21394"/>
                    </a:moveTo>
                    <a:lnTo>
                      <a:pt x="894" y="16867"/>
                    </a:lnTo>
                    <a:cubicBezTo>
                      <a:pt x="639" y="16746"/>
                      <a:pt x="423" y="16570"/>
                      <a:pt x="267" y="16355"/>
                    </a:cubicBezTo>
                    <a:cubicBezTo>
                      <a:pt x="112" y="16144"/>
                      <a:pt x="21" y="15901"/>
                      <a:pt x="0" y="15650"/>
                    </a:cubicBezTo>
                    <a:lnTo>
                      <a:pt x="0" y="15204"/>
                    </a:lnTo>
                    <a:lnTo>
                      <a:pt x="27" y="6397"/>
                    </a:lnTo>
                    <a:lnTo>
                      <a:pt x="27" y="5923"/>
                    </a:lnTo>
                    <a:cubicBezTo>
                      <a:pt x="85" y="5665"/>
                      <a:pt x="211" y="5422"/>
                      <a:pt x="397" y="5217"/>
                    </a:cubicBezTo>
                    <a:cubicBezTo>
                      <a:pt x="575" y="5018"/>
                      <a:pt x="804" y="4859"/>
                      <a:pt x="1063" y="4752"/>
                    </a:cubicBezTo>
                    <a:lnTo>
                      <a:pt x="10162" y="171"/>
                    </a:lnTo>
                    <a:cubicBezTo>
                      <a:pt x="10359" y="70"/>
                      <a:pt x="10581" y="12"/>
                      <a:pt x="10809" y="2"/>
                    </a:cubicBezTo>
                    <a:cubicBezTo>
                      <a:pt x="11087" y="-11"/>
                      <a:pt x="11364" y="48"/>
                      <a:pt x="11606" y="171"/>
                    </a:cubicBezTo>
                    <a:lnTo>
                      <a:pt x="20633" y="4823"/>
                    </a:lnTo>
                    <a:cubicBezTo>
                      <a:pt x="20937" y="4962"/>
                      <a:pt x="21189" y="5176"/>
                      <a:pt x="21361" y="5438"/>
                    </a:cubicBezTo>
                    <a:cubicBezTo>
                      <a:pt x="21505" y="5658"/>
                      <a:pt x="21587" y="5906"/>
                      <a:pt x="21600" y="6161"/>
                    </a:cubicBezTo>
                    <a:lnTo>
                      <a:pt x="21600" y="15566"/>
                    </a:lnTo>
                    <a:cubicBezTo>
                      <a:pt x="21586" y="15801"/>
                      <a:pt x="21504" y="16029"/>
                      <a:pt x="21364" y="16228"/>
                    </a:cubicBezTo>
                    <a:cubicBezTo>
                      <a:pt x="21201" y="16460"/>
                      <a:pt x="20966" y="16645"/>
                      <a:pt x="20686" y="16760"/>
                    </a:cubicBezTo>
                    <a:lnTo>
                      <a:pt x="11713" y="21383"/>
                    </a:lnTo>
                    <a:cubicBezTo>
                      <a:pt x="11433" y="21519"/>
                      <a:pt x="11119" y="21589"/>
                      <a:pt x="10800" y="21585"/>
                    </a:cubicBezTo>
                    <a:cubicBezTo>
                      <a:pt x="10506" y="21582"/>
                      <a:pt x="10218" y="21516"/>
                      <a:pt x="9959" y="21394"/>
                    </a:cubicBezTo>
                    <a:close/>
                  </a:path>
                </a:pathLst>
              </a:custGeom>
              <a:solidFill>
                <a:srgbClr val="2A353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defTabSz="821531">
                  <a:defRPr sz="3200"/>
                </a:pPr>
                <a:endParaRPr>
                  <a:latin typeface="+mn-lt"/>
                </a:endParaRPr>
              </a:p>
            </p:txBody>
          </p:sp>
          <p:sp>
            <p:nvSpPr>
              <p:cNvPr id="285" name="Shape 285"/>
              <p:cNvSpPr/>
              <p:nvPr/>
            </p:nvSpPr>
            <p:spPr>
              <a:xfrm>
                <a:off x="2650958" y="0"/>
                <a:ext cx="2428277" cy="274469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585" extrusionOk="0">
                    <a:moveTo>
                      <a:pt x="9959" y="21394"/>
                    </a:moveTo>
                    <a:lnTo>
                      <a:pt x="894" y="16867"/>
                    </a:lnTo>
                    <a:cubicBezTo>
                      <a:pt x="639" y="16746"/>
                      <a:pt x="423" y="16570"/>
                      <a:pt x="267" y="16355"/>
                    </a:cubicBezTo>
                    <a:cubicBezTo>
                      <a:pt x="112" y="16144"/>
                      <a:pt x="21" y="15901"/>
                      <a:pt x="0" y="15650"/>
                    </a:cubicBezTo>
                    <a:lnTo>
                      <a:pt x="0" y="15204"/>
                    </a:lnTo>
                    <a:lnTo>
                      <a:pt x="27" y="6397"/>
                    </a:lnTo>
                    <a:lnTo>
                      <a:pt x="27" y="5923"/>
                    </a:lnTo>
                    <a:cubicBezTo>
                      <a:pt x="85" y="5665"/>
                      <a:pt x="211" y="5422"/>
                      <a:pt x="397" y="5217"/>
                    </a:cubicBezTo>
                    <a:cubicBezTo>
                      <a:pt x="575" y="5018"/>
                      <a:pt x="804" y="4859"/>
                      <a:pt x="1063" y="4752"/>
                    </a:cubicBezTo>
                    <a:lnTo>
                      <a:pt x="10162" y="171"/>
                    </a:lnTo>
                    <a:cubicBezTo>
                      <a:pt x="10359" y="70"/>
                      <a:pt x="10581" y="12"/>
                      <a:pt x="10809" y="2"/>
                    </a:cubicBezTo>
                    <a:cubicBezTo>
                      <a:pt x="11087" y="-11"/>
                      <a:pt x="11364" y="48"/>
                      <a:pt x="11606" y="171"/>
                    </a:cubicBezTo>
                    <a:lnTo>
                      <a:pt x="20633" y="4823"/>
                    </a:lnTo>
                    <a:cubicBezTo>
                      <a:pt x="20937" y="4962"/>
                      <a:pt x="21189" y="5176"/>
                      <a:pt x="21361" y="5438"/>
                    </a:cubicBezTo>
                    <a:cubicBezTo>
                      <a:pt x="21505" y="5658"/>
                      <a:pt x="21587" y="5906"/>
                      <a:pt x="21600" y="6161"/>
                    </a:cubicBezTo>
                    <a:lnTo>
                      <a:pt x="21600" y="15566"/>
                    </a:lnTo>
                    <a:cubicBezTo>
                      <a:pt x="21586" y="15801"/>
                      <a:pt x="21504" y="16029"/>
                      <a:pt x="21364" y="16228"/>
                    </a:cubicBezTo>
                    <a:cubicBezTo>
                      <a:pt x="21201" y="16460"/>
                      <a:pt x="20966" y="16645"/>
                      <a:pt x="20686" y="16760"/>
                    </a:cubicBezTo>
                    <a:lnTo>
                      <a:pt x="11713" y="21383"/>
                    </a:lnTo>
                    <a:cubicBezTo>
                      <a:pt x="11433" y="21519"/>
                      <a:pt x="11119" y="21589"/>
                      <a:pt x="10800" y="21585"/>
                    </a:cubicBezTo>
                    <a:cubicBezTo>
                      <a:pt x="10506" y="21582"/>
                      <a:pt x="10218" y="21516"/>
                      <a:pt x="9959" y="21394"/>
                    </a:cubicBezTo>
                    <a:close/>
                  </a:path>
                </a:pathLst>
              </a:custGeom>
              <a:solidFill>
                <a:srgbClr val="2A353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defTabSz="821531">
                  <a:defRPr sz="3200"/>
                </a:pPr>
                <a:endParaRPr>
                  <a:latin typeface="+mn-lt"/>
                </a:endParaRPr>
              </a:p>
            </p:txBody>
          </p:sp>
          <p:sp>
            <p:nvSpPr>
              <p:cNvPr id="286" name="Shape 286"/>
              <p:cNvSpPr/>
              <p:nvPr/>
            </p:nvSpPr>
            <p:spPr>
              <a:xfrm>
                <a:off x="2423894" y="1059616"/>
                <a:ext cx="233383" cy="62546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04" h="21600" extrusionOk="0">
                    <a:moveTo>
                      <a:pt x="196" y="0"/>
                    </a:moveTo>
                    <a:cubicBezTo>
                      <a:pt x="-994" y="2421"/>
                      <a:pt x="3376" y="4705"/>
                      <a:pt x="9380" y="4799"/>
                    </a:cubicBezTo>
                    <a:cubicBezTo>
                      <a:pt x="15701" y="4897"/>
                      <a:pt x="20606" y="2555"/>
                      <a:pt x="19428" y="0"/>
                    </a:cubicBezTo>
                    <a:lnTo>
                      <a:pt x="19428" y="21600"/>
                    </a:lnTo>
                    <a:cubicBezTo>
                      <a:pt x="20156" y="19289"/>
                      <a:pt x="15900" y="17219"/>
                      <a:pt x="10235" y="17130"/>
                    </a:cubicBezTo>
                    <a:cubicBezTo>
                      <a:pt x="4260" y="17036"/>
                      <a:pt x="-507" y="19159"/>
                      <a:pt x="196" y="21600"/>
                    </a:cubicBezTo>
                    <a:lnTo>
                      <a:pt x="196" y="0"/>
                    </a:lnTo>
                    <a:close/>
                  </a:path>
                </a:pathLst>
              </a:custGeom>
              <a:solidFill>
                <a:srgbClr val="2A353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defTabSz="821531">
                  <a:defRPr sz="3200">
                    <a:solidFill>
                      <a:srgbClr val="FFFFFF"/>
                    </a:solidFill>
                  </a:defRPr>
                </a:pPr>
                <a:endParaRPr>
                  <a:latin typeface="+mn-lt"/>
                </a:endParaRPr>
              </a:p>
            </p:txBody>
          </p:sp>
        </p:grpSp>
        <p:grpSp>
          <p:nvGrpSpPr>
            <p:cNvPr id="291" name="Group 291"/>
            <p:cNvGrpSpPr/>
            <p:nvPr/>
          </p:nvGrpSpPr>
          <p:grpSpPr>
            <a:xfrm>
              <a:off x="2633803" y="3246954"/>
              <a:ext cx="5079235" cy="2744699"/>
              <a:chOff x="0" y="0"/>
              <a:chExt cx="5079234" cy="2744698"/>
            </a:xfrm>
          </p:grpSpPr>
          <p:sp>
            <p:nvSpPr>
              <p:cNvPr id="288" name="Shape 288"/>
              <p:cNvSpPr/>
              <p:nvPr/>
            </p:nvSpPr>
            <p:spPr>
              <a:xfrm>
                <a:off x="0" y="0"/>
                <a:ext cx="2428277" cy="274469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585" extrusionOk="0">
                    <a:moveTo>
                      <a:pt x="9959" y="21394"/>
                    </a:moveTo>
                    <a:lnTo>
                      <a:pt x="894" y="16867"/>
                    </a:lnTo>
                    <a:cubicBezTo>
                      <a:pt x="639" y="16746"/>
                      <a:pt x="423" y="16570"/>
                      <a:pt x="267" y="16355"/>
                    </a:cubicBezTo>
                    <a:cubicBezTo>
                      <a:pt x="112" y="16144"/>
                      <a:pt x="21" y="15901"/>
                      <a:pt x="0" y="15650"/>
                    </a:cubicBezTo>
                    <a:lnTo>
                      <a:pt x="0" y="15204"/>
                    </a:lnTo>
                    <a:lnTo>
                      <a:pt x="27" y="6397"/>
                    </a:lnTo>
                    <a:lnTo>
                      <a:pt x="27" y="5923"/>
                    </a:lnTo>
                    <a:cubicBezTo>
                      <a:pt x="85" y="5665"/>
                      <a:pt x="211" y="5422"/>
                      <a:pt x="397" y="5217"/>
                    </a:cubicBezTo>
                    <a:cubicBezTo>
                      <a:pt x="575" y="5018"/>
                      <a:pt x="804" y="4859"/>
                      <a:pt x="1063" y="4752"/>
                    </a:cubicBezTo>
                    <a:lnTo>
                      <a:pt x="10162" y="171"/>
                    </a:lnTo>
                    <a:cubicBezTo>
                      <a:pt x="10359" y="70"/>
                      <a:pt x="10581" y="12"/>
                      <a:pt x="10809" y="2"/>
                    </a:cubicBezTo>
                    <a:cubicBezTo>
                      <a:pt x="11087" y="-11"/>
                      <a:pt x="11364" y="48"/>
                      <a:pt x="11606" y="171"/>
                    </a:cubicBezTo>
                    <a:lnTo>
                      <a:pt x="20633" y="4823"/>
                    </a:lnTo>
                    <a:cubicBezTo>
                      <a:pt x="20937" y="4962"/>
                      <a:pt x="21189" y="5176"/>
                      <a:pt x="21361" y="5438"/>
                    </a:cubicBezTo>
                    <a:cubicBezTo>
                      <a:pt x="21505" y="5658"/>
                      <a:pt x="21587" y="5906"/>
                      <a:pt x="21600" y="6161"/>
                    </a:cubicBezTo>
                    <a:lnTo>
                      <a:pt x="21600" y="15566"/>
                    </a:lnTo>
                    <a:cubicBezTo>
                      <a:pt x="21586" y="15801"/>
                      <a:pt x="21504" y="16029"/>
                      <a:pt x="21364" y="16228"/>
                    </a:cubicBezTo>
                    <a:cubicBezTo>
                      <a:pt x="21201" y="16460"/>
                      <a:pt x="20966" y="16645"/>
                      <a:pt x="20686" y="16760"/>
                    </a:cubicBezTo>
                    <a:lnTo>
                      <a:pt x="11713" y="21383"/>
                    </a:lnTo>
                    <a:cubicBezTo>
                      <a:pt x="11433" y="21519"/>
                      <a:pt x="11119" y="21589"/>
                      <a:pt x="10800" y="21585"/>
                    </a:cubicBezTo>
                    <a:cubicBezTo>
                      <a:pt x="10506" y="21582"/>
                      <a:pt x="10218" y="21516"/>
                      <a:pt x="9959" y="21394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defTabSz="821531">
                  <a:defRPr sz="3200"/>
                </a:pPr>
                <a:endParaRPr>
                  <a:latin typeface="+mn-lt"/>
                </a:endParaRPr>
              </a:p>
            </p:txBody>
          </p:sp>
          <p:sp>
            <p:nvSpPr>
              <p:cNvPr id="289" name="Shape 289"/>
              <p:cNvSpPr/>
              <p:nvPr/>
            </p:nvSpPr>
            <p:spPr>
              <a:xfrm>
                <a:off x="2650958" y="0"/>
                <a:ext cx="2428277" cy="274469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585" extrusionOk="0">
                    <a:moveTo>
                      <a:pt x="9959" y="21394"/>
                    </a:moveTo>
                    <a:lnTo>
                      <a:pt x="894" y="16867"/>
                    </a:lnTo>
                    <a:cubicBezTo>
                      <a:pt x="639" y="16746"/>
                      <a:pt x="423" y="16570"/>
                      <a:pt x="267" y="16355"/>
                    </a:cubicBezTo>
                    <a:cubicBezTo>
                      <a:pt x="112" y="16144"/>
                      <a:pt x="21" y="15901"/>
                      <a:pt x="0" y="15650"/>
                    </a:cubicBezTo>
                    <a:lnTo>
                      <a:pt x="0" y="15204"/>
                    </a:lnTo>
                    <a:lnTo>
                      <a:pt x="27" y="6397"/>
                    </a:lnTo>
                    <a:lnTo>
                      <a:pt x="27" y="5923"/>
                    </a:lnTo>
                    <a:cubicBezTo>
                      <a:pt x="85" y="5665"/>
                      <a:pt x="211" y="5422"/>
                      <a:pt x="397" y="5217"/>
                    </a:cubicBezTo>
                    <a:cubicBezTo>
                      <a:pt x="575" y="5018"/>
                      <a:pt x="804" y="4859"/>
                      <a:pt x="1063" y="4752"/>
                    </a:cubicBezTo>
                    <a:lnTo>
                      <a:pt x="10162" y="171"/>
                    </a:lnTo>
                    <a:cubicBezTo>
                      <a:pt x="10359" y="70"/>
                      <a:pt x="10581" y="12"/>
                      <a:pt x="10809" y="2"/>
                    </a:cubicBezTo>
                    <a:cubicBezTo>
                      <a:pt x="11087" y="-11"/>
                      <a:pt x="11364" y="48"/>
                      <a:pt x="11606" y="171"/>
                    </a:cubicBezTo>
                    <a:lnTo>
                      <a:pt x="20633" y="4823"/>
                    </a:lnTo>
                    <a:cubicBezTo>
                      <a:pt x="20937" y="4962"/>
                      <a:pt x="21189" y="5176"/>
                      <a:pt x="21361" y="5438"/>
                    </a:cubicBezTo>
                    <a:cubicBezTo>
                      <a:pt x="21505" y="5658"/>
                      <a:pt x="21587" y="5906"/>
                      <a:pt x="21600" y="6161"/>
                    </a:cubicBezTo>
                    <a:lnTo>
                      <a:pt x="21600" y="15566"/>
                    </a:lnTo>
                    <a:cubicBezTo>
                      <a:pt x="21586" y="15801"/>
                      <a:pt x="21504" y="16029"/>
                      <a:pt x="21364" y="16228"/>
                    </a:cubicBezTo>
                    <a:cubicBezTo>
                      <a:pt x="21201" y="16460"/>
                      <a:pt x="20966" y="16645"/>
                      <a:pt x="20686" y="16760"/>
                    </a:cubicBezTo>
                    <a:lnTo>
                      <a:pt x="11713" y="21383"/>
                    </a:lnTo>
                    <a:cubicBezTo>
                      <a:pt x="11433" y="21519"/>
                      <a:pt x="11119" y="21589"/>
                      <a:pt x="10800" y="21585"/>
                    </a:cubicBezTo>
                    <a:cubicBezTo>
                      <a:pt x="10506" y="21582"/>
                      <a:pt x="10218" y="21516"/>
                      <a:pt x="9959" y="21394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defTabSz="821531">
                  <a:defRPr sz="3200"/>
                </a:pPr>
                <a:endParaRPr>
                  <a:latin typeface="+mn-lt"/>
                </a:endParaRPr>
              </a:p>
            </p:txBody>
          </p:sp>
          <p:sp>
            <p:nvSpPr>
              <p:cNvPr id="290" name="Shape 290"/>
              <p:cNvSpPr/>
              <p:nvPr/>
            </p:nvSpPr>
            <p:spPr>
              <a:xfrm>
                <a:off x="2423894" y="1059616"/>
                <a:ext cx="233383" cy="62546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04" h="21600" extrusionOk="0">
                    <a:moveTo>
                      <a:pt x="196" y="0"/>
                    </a:moveTo>
                    <a:cubicBezTo>
                      <a:pt x="-994" y="2421"/>
                      <a:pt x="3376" y="4705"/>
                      <a:pt x="9380" y="4799"/>
                    </a:cubicBezTo>
                    <a:cubicBezTo>
                      <a:pt x="15701" y="4897"/>
                      <a:pt x="20606" y="2555"/>
                      <a:pt x="19428" y="0"/>
                    </a:cubicBezTo>
                    <a:lnTo>
                      <a:pt x="19428" y="21600"/>
                    </a:lnTo>
                    <a:cubicBezTo>
                      <a:pt x="20156" y="19289"/>
                      <a:pt x="15900" y="17219"/>
                      <a:pt x="10235" y="17130"/>
                    </a:cubicBezTo>
                    <a:cubicBezTo>
                      <a:pt x="4260" y="17036"/>
                      <a:pt x="-507" y="19159"/>
                      <a:pt x="196" y="21600"/>
                    </a:cubicBezTo>
                    <a:lnTo>
                      <a:pt x="196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defTabSz="821531">
                  <a:defRPr sz="3200">
                    <a:solidFill>
                      <a:srgbClr val="FFFFFF"/>
                    </a:solidFill>
                  </a:defRPr>
                </a:pPr>
                <a:endParaRPr>
                  <a:latin typeface="+mn-lt"/>
                </a:endParaRPr>
              </a:p>
            </p:txBody>
          </p:sp>
        </p:grpSp>
        <p:sp>
          <p:nvSpPr>
            <p:cNvPr id="292" name="Shape 292"/>
            <p:cNvSpPr/>
            <p:nvPr/>
          </p:nvSpPr>
          <p:spPr>
            <a:xfrm>
              <a:off x="3534964" y="4263833"/>
              <a:ext cx="639035" cy="7122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125" y="16253"/>
                  </a:moveTo>
                  <a:lnTo>
                    <a:pt x="3710" y="16253"/>
                  </a:lnTo>
                  <a:lnTo>
                    <a:pt x="3710" y="13979"/>
                  </a:lnTo>
                  <a:lnTo>
                    <a:pt x="18125" y="13979"/>
                  </a:lnTo>
                  <a:lnTo>
                    <a:pt x="18125" y="16253"/>
                  </a:lnTo>
                  <a:close/>
                  <a:moveTo>
                    <a:pt x="18125" y="11916"/>
                  </a:moveTo>
                  <a:lnTo>
                    <a:pt x="3710" y="11916"/>
                  </a:lnTo>
                  <a:lnTo>
                    <a:pt x="3710" y="9684"/>
                  </a:lnTo>
                  <a:lnTo>
                    <a:pt x="18125" y="9684"/>
                  </a:lnTo>
                  <a:lnTo>
                    <a:pt x="18125" y="11916"/>
                  </a:lnTo>
                  <a:close/>
                  <a:moveTo>
                    <a:pt x="18125" y="7621"/>
                  </a:moveTo>
                  <a:lnTo>
                    <a:pt x="3710" y="7621"/>
                  </a:lnTo>
                  <a:lnTo>
                    <a:pt x="3710" y="5558"/>
                  </a:lnTo>
                  <a:lnTo>
                    <a:pt x="18125" y="5558"/>
                  </a:lnTo>
                  <a:lnTo>
                    <a:pt x="18125" y="7621"/>
                  </a:lnTo>
                  <a:close/>
                  <a:moveTo>
                    <a:pt x="0" y="21600"/>
                  </a:moveTo>
                  <a:lnTo>
                    <a:pt x="1831" y="19958"/>
                  </a:lnTo>
                  <a:lnTo>
                    <a:pt x="3710" y="21600"/>
                  </a:lnTo>
                  <a:lnTo>
                    <a:pt x="5541" y="19958"/>
                  </a:lnTo>
                  <a:lnTo>
                    <a:pt x="7372" y="21600"/>
                  </a:lnTo>
                  <a:lnTo>
                    <a:pt x="9203" y="19958"/>
                  </a:lnTo>
                  <a:lnTo>
                    <a:pt x="10800" y="21600"/>
                  </a:lnTo>
                  <a:lnTo>
                    <a:pt x="12631" y="19958"/>
                  </a:lnTo>
                  <a:lnTo>
                    <a:pt x="14463" y="21600"/>
                  </a:lnTo>
                  <a:lnTo>
                    <a:pt x="16294" y="19958"/>
                  </a:lnTo>
                  <a:lnTo>
                    <a:pt x="18125" y="21600"/>
                  </a:lnTo>
                  <a:lnTo>
                    <a:pt x="19957" y="19958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19957" y="1642"/>
                  </a:lnTo>
                  <a:lnTo>
                    <a:pt x="18125" y="0"/>
                  </a:lnTo>
                  <a:lnTo>
                    <a:pt x="16294" y="1642"/>
                  </a:lnTo>
                  <a:lnTo>
                    <a:pt x="14463" y="0"/>
                  </a:lnTo>
                  <a:lnTo>
                    <a:pt x="12631" y="1642"/>
                  </a:lnTo>
                  <a:lnTo>
                    <a:pt x="10800" y="0"/>
                  </a:lnTo>
                  <a:lnTo>
                    <a:pt x="9203" y="1642"/>
                  </a:lnTo>
                  <a:lnTo>
                    <a:pt x="7372" y="0"/>
                  </a:lnTo>
                  <a:lnTo>
                    <a:pt x="5541" y="1642"/>
                  </a:lnTo>
                  <a:lnTo>
                    <a:pt x="3710" y="0"/>
                  </a:lnTo>
                  <a:lnTo>
                    <a:pt x="1831" y="1642"/>
                  </a:lnTo>
                  <a:lnTo>
                    <a:pt x="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45719" rIns="45719" anchor="ctr"/>
            <a:lstStyle/>
            <a:p>
              <a:pPr algn="l" defTabSz="914400">
                <a:defRPr sz="1800">
                  <a:latin typeface="Roboto Regular"/>
                  <a:ea typeface="Roboto Regular"/>
                  <a:cs typeface="Roboto Regular"/>
                  <a:sym typeface="Roboto Regular"/>
                </a:defRPr>
              </a:pPr>
              <a:endParaRPr>
                <a:latin typeface="+mn-lt"/>
              </a:endParaRPr>
            </a:p>
          </p:txBody>
        </p:sp>
        <p:sp>
          <p:nvSpPr>
            <p:cNvPr id="293" name="Shape 293"/>
            <p:cNvSpPr/>
            <p:nvPr/>
          </p:nvSpPr>
          <p:spPr>
            <a:xfrm>
              <a:off x="6112664" y="4371499"/>
              <a:ext cx="781476" cy="5339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10" y="0"/>
                  </a:moveTo>
                  <a:cubicBezTo>
                    <a:pt x="5825" y="0"/>
                    <a:pt x="1520" y="4689"/>
                    <a:pt x="0" y="10958"/>
                  </a:cubicBezTo>
                  <a:cubicBezTo>
                    <a:pt x="1520" y="17227"/>
                    <a:pt x="5825" y="21600"/>
                    <a:pt x="10710" y="21600"/>
                  </a:cubicBezTo>
                  <a:cubicBezTo>
                    <a:pt x="15594" y="21600"/>
                    <a:pt x="19899" y="17227"/>
                    <a:pt x="21600" y="10958"/>
                  </a:cubicBezTo>
                  <a:cubicBezTo>
                    <a:pt x="19899" y="4689"/>
                    <a:pt x="15594" y="0"/>
                    <a:pt x="10710" y="0"/>
                  </a:cubicBezTo>
                  <a:close/>
                  <a:moveTo>
                    <a:pt x="10710" y="18070"/>
                  </a:moveTo>
                  <a:cubicBezTo>
                    <a:pt x="7887" y="18070"/>
                    <a:pt x="5825" y="14909"/>
                    <a:pt x="5825" y="10958"/>
                  </a:cubicBezTo>
                  <a:cubicBezTo>
                    <a:pt x="5825" y="7007"/>
                    <a:pt x="7887" y="3846"/>
                    <a:pt x="10710" y="3846"/>
                  </a:cubicBezTo>
                  <a:cubicBezTo>
                    <a:pt x="13532" y="3846"/>
                    <a:pt x="15594" y="7007"/>
                    <a:pt x="15594" y="10958"/>
                  </a:cubicBezTo>
                  <a:cubicBezTo>
                    <a:pt x="15594" y="14909"/>
                    <a:pt x="13532" y="18070"/>
                    <a:pt x="10710" y="18070"/>
                  </a:cubicBezTo>
                  <a:close/>
                  <a:moveTo>
                    <a:pt x="10710" y="6585"/>
                  </a:moveTo>
                  <a:cubicBezTo>
                    <a:pt x="9009" y="6585"/>
                    <a:pt x="7707" y="8482"/>
                    <a:pt x="7707" y="10958"/>
                  </a:cubicBezTo>
                  <a:cubicBezTo>
                    <a:pt x="7707" y="13381"/>
                    <a:pt x="9009" y="15067"/>
                    <a:pt x="10710" y="15067"/>
                  </a:cubicBezTo>
                  <a:cubicBezTo>
                    <a:pt x="12410" y="15067"/>
                    <a:pt x="13713" y="13381"/>
                    <a:pt x="13713" y="10958"/>
                  </a:cubicBezTo>
                  <a:cubicBezTo>
                    <a:pt x="13713" y="8482"/>
                    <a:pt x="12410" y="6585"/>
                    <a:pt x="10710" y="6585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45719" rIns="45719" anchor="ctr"/>
            <a:lstStyle/>
            <a:p>
              <a:pPr algn="l" defTabSz="914400">
                <a:defRPr sz="1800">
                  <a:latin typeface="Roboto Regular"/>
                  <a:ea typeface="Roboto Regular"/>
                  <a:cs typeface="Roboto Regular"/>
                  <a:sym typeface="Roboto Regular"/>
                </a:defRPr>
              </a:pPr>
              <a:endParaRPr>
                <a:latin typeface="+mn-lt"/>
              </a:endParaRPr>
            </a:p>
          </p:txBody>
        </p:sp>
        <p:sp>
          <p:nvSpPr>
            <p:cNvPr id="294" name="Shape 294"/>
            <p:cNvSpPr/>
            <p:nvPr/>
          </p:nvSpPr>
          <p:spPr>
            <a:xfrm>
              <a:off x="7384630" y="6495993"/>
              <a:ext cx="740410" cy="5943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265" y="0"/>
                  </a:moveTo>
                  <a:lnTo>
                    <a:pt x="19355" y="5412"/>
                  </a:lnTo>
                  <a:lnTo>
                    <a:pt x="16258" y="5412"/>
                  </a:lnTo>
                  <a:lnTo>
                    <a:pt x="13974" y="0"/>
                  </a:lnTo>
                  <a:lnTo>
                    <a:pt x="11923" y="0"/>
                  </a:lnTo>
                  <a:lnTo>
                    <a:pt x="13974" y="5412"/>
                  </a:lnTo>
                  <a:lnTo>
                    <a:pt x="10684" y="5412"/>
                  </a:lnTo>
                  <a:lnTo>
                    <a:pt x="8632" y="0"/>
                  </a:lnTo>
                  <a:lnTo>
                    <a:pt x="6387" y="0"/>
                  </a:lnTo>
                  <a:lnTo>
                    <a:pt x="8632" y="5412"/>
                  </a:lnTo>
                  <a:lnTo>
                    <a:pt x="5342" y="5412"/>
                  </a:lnTo>
                  <a:lnTo>
                    <a:pt x="3290" y="0"/>
                  </a:lnTo>
                  <a:lnTo>
                    <a:pt x="2284" y="0"/>
                  </a:lnTo>
                  <a:cubicBezTo>
                    <a:pt x="1045" y="0"/>
                    <a:pt x="0" y="1305"/>
                    <a:pt x="0" y="2851"/>
                  </a:cubicBezTo>
                  <a:lnTo>
                    <a:pt x="0" y="19039"/>
                  </a:lnTo>
                  <a:cubicBezTo>
                    <a:pt x="0" y="20295"/>
                    <a:pt x="1045" y="21600"/>
                    <a:pt x="2284" y="21600"/>
                  </a:cubicBezTo>
                  <a:lnTo>
                    <a:pt x="19355" y="21600"/>
                  </a:lnTo>
                  <a:cubicBezTo>
                    <a:pt x="20555" y="21600"/>
                    <a:pt x="21600" y="20295"/>
                    <a:pt x="21600" y="19039"/>
                  </a:cubicBezTo>
                  <a:lnTo>
                    <a:pt x="21600" y="0"/>
                  </a:lnTo>
                  <a:lnTo>
                    <a:pt x="17265" y="0"/>
                  </a:lnTo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45719" rIns="45719" anchor="ctr"/>
            <a:lstStyle/>
            <a:p>
              <a:pPr algn="l" defTabSz="914400">
                <a:defRPr sz="1800">
                  <a:latin typeface="Roboto Regular"/>
                  <a:ea typeface="Roboto Regular"/>
                  <a:cs typeface="Roboto Regular"/>
                  <a:sym typeface="Roboto Regular"/>
                </a:defRPr>
              </a:pPr>
              <a:endParaRPr>
                <a:latin typeface="+mn-lt"/>
              </a:endParaRPr>
            </a:p>
          </p:txBody>
        </p:sp>
        <p:sp>
          <p:nvSpPr>
            <p:cNvPr id="295" name="Shape 295"/>
            <p:cNvSpPr/>
            <p:nvPr/>
          </p:nvSpPr>
          <p:spPr>
            <a:xfrm>
              <a:off x="3472917" y="8679428"/>
              <a:ext cx="734569" cy="6644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959" y="2074"/>
                  </a:moveTo>
                  <a:lnTo>
                    <a:pt x="18085" y="0"/>
                  </a:lnTo>
                  <a:lnTo>
                    <a:pt x="16210" y="2074"/>
                  </a:lnTo>
                  <a:lnTo>
                    <a:pt x="14335" y="0"/>
                  </a:lnTo>
                  <a:lnTo>
                    <a:pt x="12694" y="2074"/>
                  </a:lnTo>
                  <a:lnTo>
                    <a:pt x="10820" y="0"/>
                  </a:lnTo>
                  <a:lnTo>
                    <a:pt x="8945" y="2074"/>
                  </a:lnTo>
                  <a:lnTo>
                    <a:pt x="7265" y="0"/>
                  </a:lnTo>
                  <a:lnTo>
                    <a:pt x="5429" y="2074"/>
                  </a:lnTo>
                  <a:lnTo>
                    <a:pt x="3554" y="0"/>
                  </a:lnTo>
                  <a:lnTo>
                    <a:pt x="1875" y="2074"/>
                  </a:lnTo>
                  <a:lnTo>
                    <a:pt x="0" y="0"/>
                  </a:lnTo>
                  <a:lnTo>
                    <a:pt x="0" y="19310"/>
                  </a:lnTo>
                  <a:cubicBezTo>
                    <a:pt x="0" y="20434"/>
                    <a:pt x="1055" y="21600"/>
                    <a:pt x="2109" y="21600"/>
                  </a:cubicBezTo>
                  <a:lnTo>
                    <a:pt x="19530" y="21600"/>
                  </a:lnTo>
                  <a:cubicBezTo>
                    <a:pt x="20780" y="21600"/>
                    <a:pt x="21600" y="20434"/>
                    <a:pt x="21600" y="19310"/>
                  </a:cubicBezTo>
                  <a:lnTo>
                    <a:pt x="21600" y="0"/>
                  </a:lnTo>
                  <a:lnTo>
                    <a:pt x="19959" y="2074"/>
                  </a:lnTo>
                  <a:close/>
                  <a:moveTo>
                    <a:pt x="10820" y="19310"/>
                  </a:moveTo>
                  <a:lnTo>
                    <a:pt x="2109" y="19310"/>
                  </a:lnTo>
                  <a:lnTo>
                    <a:pt x="2109" y="10800"/>
                  </a:lnTo>
                  <a:lnTo>
                    <a:pt x="10820" y="10800"/>
                  </a:lnTo>
                  <a:lnTo>
                    <a:pt x="10820" y="19310"/>
                  </a:lnTo>
                  <a:close/>
                  <a:moveTo>
                    <a:pt x="19530" y="19310"/>
                  </a:moveTo>
                  <a:lnTo>
                    <a:pt x="11835" y="19310"/>
                  </a:lnTo>
                  <a:lnTo>
                    <a:pt x="11835" y="17928"/>
                  </a:lnTo>
                  <a:lnTo>
                    <a:pt x="19530" y="17928"/>
                  </a:lnTo>
                  <a:lnTo>
                    <a:pt x="19530" y="19310"/>
                  </a:lnTo>
                  <a:close/>
                  <a:moveTo>
                    <a:pt x="19530" y="16762"/>
                  </a:moveTo>
                  <a:lnTo>
                    <a:pt x="11835" y="16762"/>
                  </a:lnTo>
                  <a:lnTo>
                    <a:pt x="11835" y="15638"/>
                  </a:lnTo>
                  <a:lnTo>
                    <a:pt x="19530" y="15638"/>
                  </a:lnTo>
                  <a:lnTo>
                    <a:pt x="19530" y="16762"/>
                  </a:lnTo>
                  <a:close/>
                  <a:moveTo>
                    <a:pt x="19530" y="14472"/>
                  </a:moveTo>
                  <a:lnTo>
                    <a:pt x="11835" y="14472"/>
                  </a:lnTo>
                  <a:lnTo>
                    <a:pt x="11835" y="13090"/>
                  </a:lnTo>
                  <a:lnTo>
                    <a:pt x="19530" y="13090"/>
                  </a:lnTo>
                  <a:lnTo>
                    <a:pt x="19530" y="14472"/>
                  </a:lnTo>
                  <a:close/>
                  <a:moveTo>
                    <a:pt x="19530" y="11966"/>
                  </a:moveTo>
                  <a:lnTo>
                    <a:pt x="11835" y="11966"/>
                  </a:lnTo>
                  <a:lnTo>
                    <a:pt x="11835" y="10800"/>
                  </a:lnTo>
                  <a:lnTo>
                    <a:pt x="19530" y="10800"/>
                  </a:lnTo>
                  <a:lnTo>
                    <a:pt x="19530" y="11966"/>
                  </a:lnTo>
                  <a:close/>
                  <a:moveTo>
                    <a:pt x="19530" y="9677"/>
                  </a:moveTo>
                  <a:lnTo>
                    <a:pt x="2109" y="9677"/>
                  </a:lnTo>
                  <a:lnTo>
                    <a:pt x="2109" y="6005"/>
                  </a:lnTo>
                  <a:lnTo>
                    <a:pt x="19530" y="6005"/>
                  </a:lnTo>
                  <a:lnTo>
                    <a:pt x="19530" y="9677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45719" rIns="45719" anchor="ctr"/>
            <a:lstStyle/>
            <a:p>
              <a:pPr algn="l" defTabSz="914400">
                <a:defRPr sz="1800">
                  <a:latin typeface="Roboto Regular"/>
                  <a:ea typeface="Roboto Regular"/>
                  <a:cs typeface="Roboto Regular"/>
                  <a:sym typeface="Roboto Regular"/>
                </a:defRPr>
              </a:pPr>
              <a:endParaRPr>
                <a:latin typeface="+mn-lt"/>
              </a:endParaRPr>
            </a:p>
          </p:txBody>
        </p:sp>
        <p:sp>
          <p:nvSpPr>
            <p:cNvPr id="296" name="Shape 296"/>
            <p:cNvSpPr/>
            <p:nvPr/>
          </p:nvSpPr>
          <p:spPr>
            <a:xfrm>
              <a:off x="6112228" y="8620568"/>
              <a:ext cx="788633" cy="7955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4286"/>
                  </a:moveTo>
                  <a:lnTo>
                    <a:pt x="16675" y="0"/>
                  </a:lnTo>
                  <a:lnTo>
                    <a:pt x="15206" y="1629"/>
                  </a:lnTo>
                  <a:lnTo>
                    <a:pt x="20174" y="5700"/>
                  </a:lnTo>
                  <a:lnTo>
                    <a:pt x="21600" y="4286"/>
                  </a:lnTo>
                  <a:close/>
                  <a:moveTo>
                    <a:pt x="6394" y="1629"/>
                  </a:moveTo>
                  <a:lnTo>
                    <a:pt x="4925" y="214"/>
                  </a:lnTo>
                  <a:lnTo>
                    <a:pt x="0" y="4286"/>
                  </a:lnTo>
                  <a:lnTo>
                    <a:pt x="1469" y="5700"/>
                  </a:lnTo>
                  <a:lnTo>
                    <a:pt x="6394" y="1629"/>
                  </a:lnTo>
                  <a:close/>
                  <a:moveTo>
                    <a:pt x="11318" y="6729"/>
                  </a:moveTo>
                  <a:lnTo>
                    <a:pt x="9677" y="6729"/>
                  </a:lnTo>
                  <a:lnTo>
                    <a:pt x="9677" y="13071"/>
                  </a:lnTo>
                  <a:lnTo>
                    <a:pt x="14818" y="16114"/>
                  </a:lnTo>
                  <a:lnTo>
                    <a:pt x="15638" y="14871"/>
                  </a:lnTo>
                  <a:lnTo>
                    <a:pt x="11318" y="12257"/>
                  </a:lnTo>
                  <a:lnTo>
                    <a:pt x="11318" y="6729"/>
                  </a:lnTo>
                  <a:close/>
                  <a:moveTo>
                    <a:pt x="10714" y="2443"/>
                  </a:moveTo>
                  <a:cubicBezTo>
                    <a:pt x="5357" y="2443"/>
                    <a:pt x="1037" y="6729"/>
                    <a:pt x="1037" y="12043"/>
                  </a:cubicBezTo>
                  <a:cubicBezTo>
                    <a:pt x="1037" y="17357"/>
                    <a:pt x="5270" y="21600"/>
                    <a:pt x="10714" y="21600"/>
                  </a:cubicBezTo>
                  <a:cubicBezTo>
                    <a:pt x="16157" y="21600"/>
                    <a:pt x="20347" y="17357"/>
                    <a:pt x="20347" y="12043"/>
                  </a:cubicBezTo>
                  <a:cubicBezTo>
                    <a:pt x="20347" y="6729"/>
                    <a:pt x="16243" y="2443"/>
                    <a:pt x="10714" y="2443"/>
                  </a:cubicBezTo>
                  <a:close/>
                  <a:moveTo>
                    <a:pt x="10714" y="19371"/>
                  </a:moveTo>
                  <a:cubicBezTo>
                    <a:pt x="6610" y="19371"/>
                    <a:pt x="3283" y="16200"/>
                    <a:pt x="3283" y="12043"/>
                  </a:cubicBezTo>
                  <a:cubicBezTo>
                    <a:pt x="3283" y="7843"/>
                    <a:pt x="6480" y="4500"/>
                    <a:pt x="10714" y="4500"/>
                  </a:cubicBezTo>
                  <a:cubicBezTo>
                    <a:pt x="14904" y="4500"/>
                    <a:pt x="18317" y="7843"/>
                    <a:pt x="18317" y="12043"/>
                  </a:cubicBezTo>
                  <a:cubicBezTo>
                    <a:pt x="18317" y="16200"/>
                    <a:pt x="15034" y="19371"/>
                    <a:pt x="10714" y="19371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45719" rIns="45719" anchor="ctr"/>
            <a:lstStyle/>
            <a:p>
              <a:pPr algn="l" defTabSz="914400">
                <a:defRPr sz="1800">
                  <a:latin typeface="Roboto Regular"/>
                  <a:ea typeface="Roboto Regular"/>
                  <a:cs typeface="Roboto Regular"/>
                  <a:sym typeface="Roboto Regular"/>
                </a:defRPr>
              </a:pPr>
              <a:endParaRPr>
                <a:latin typeface="+mn-lt"/>
              </a:endParaRPr>
            </a:p>
          </p:txBody>
        </p:sp>
        <p:sp>
          <p:nvSpPr>
            <p:cNvPr id="297" name="Shape 297"/>
            <p:cNvSpPr/>
            <p:nvPr/>
          </p:nvSpPr>
          <p:spPr>
            <a:xfrm>
              <a:off x="10128377" y="6518039"/>
              <a:ext cx="590931" cy="5261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89" extrusionOk="0">
                  <a:moveTo>
                    <a:pt x="0" y="16876"/>
                  </a:moveTo>
                  <a:lnTo>
                    <a:pt x="0" y="21489"/>
                  </a:lnTo>
                  <a:lnTo>
                    <a:pt x="4090" y="21489"/>
                  </a:lnTo>
                  <a:lnTo>
                    <a:pt x="16041" y="8139"/>
                  </a:lnTo>
                  <a:lnTo>
                    <a:pt x="11912" y="3570"/>
                  </a:lnTo>
                  <a:lnTo>
                    <a:pt x="0" y="16876"/>
                  </a:lnTo>
                  <a:close/>
                  <a:moveTo>
                    <a:pt x="19138" y="4723"/>
                  </a:moveTo>
                  <a:cubicBezTo>
                    <a:pt x="19535" y="4236"/>
                    <a:pt x="19535" y="3570"/>
                    <a:pt x="19138" y="3082"/>
                  </a:cubicBezTo>
                  <a:lnTo>
                    <a:pt x="16676" y="333"/>
                  </a:lnTo>
                  <a:cubicBezTo>
                    <a:pt x="16240" y="-111"/>
                    <a:pt x="15644" y="-111"/>
                    <a:pt x="15207" y="333"/>
                  </a:cubicBezTo>
                  <a:lnTo>
                    <a:pt x="13143" y="2417"/>
                  </a:lnTo>
                  <a:lnTo>
                    <a:pt x="17272" y="6986"/>
                  </a:lnTo>
                  <a:lnTo>
                    <a:pt x="19138" y="4723"/>
                  </a:lnTo>
                  <a:close/>
                  <a:moveTo>
                    <a:pt x="9847" y="19183"/>
                  </a:moveTo>
                  <a:lnTo>
                    <a:pt x="7584" y="21489"/>
                  </a:lnTo>
                  <a:lnTo>
                    <a:pt x="21600" y="21489"/>
                  </a:lnTo>
                  <a:lnTo>
                    <a:pt x="21600" y="19183"/>
                  </a:lnTo>
                  <a:lnTo>
                    <a:pt x="9847" y="19183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45719" rIns="45719" anchor="ctr"/>
            <a:lstStyle/>
            <a:p>
              <a:pPr algn="l" defTabSz="914400">
                <a:defRPr sz="1800">
                  <a:latin typeface="Roboto Regular"/>
                  <a:ea typeface="Roboto Regular"/>
                  <a:cs typeface="Roboto Regular"/>
                  <a:sym typeface="Roboto Regular"/>
                </a:defRPr>
              </a:pPr>
              <a:endParaRPr>
                <a:latin typeface="+mn-lt"/>
              </a:endParaRPr>
            </a:p>
          </p:txBody>
        </p:sp>
      </p:grpSp>
      <p:sp>
        <p:nvSpPr>
          <p:cNvPr id="5" name="CaixaDeTexto 4">
            <a:extLst>
              <a:ext uri="{FF2B5EF4-FFF2-40B4-BE49-F238E27FC236}">
                <a16:creationId xmlns:a16="http://schemas.microsoft.com/office/drawing/2014/main" id="{BE2FD609-4F93-4A48-8377-F1EF35B644E2}"/>
              </a:ext>
            </a:extLst>
          </p:cNvPr>
          <p:cNvSpPr txBox="1"/>
          <p:nvPr/>
        </p:nvSpPr>
        <p:spPr>
          <a:xfrm>
            <a:off x="11731438" y="3438109"/>
            <a:ext cx="10915712" cy="730456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/>
            <a:r>
              <a:rPr kumimoji="0" lang="pt-PT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ontserrat" pitchFamily="2" charset="0"/>
                <a:sym typeface="Helvetica Light"/>
              </a:rPr>
              <a:t>Este </a:t>
            </a:r>
            <a:r>
              <a:rPr lang="pt-PT" sz="3200" dirty="0">
                <a:effectLst/>
                <a:latin typeface="Montserrat" pitchFamily="2" charset="0"/>
                <a:ea typeface="Calibri" panose="020F0502020204030204" pitchFamily="34" charset="0"/>
              </a:rPr>
              <a:t>projeto permitiu nos ganhar novos conhecimentos na área de empreendedorismo, assim como na criação de um plano de negócios. Conseguimos perceber as bases para criar o nosso próprio negócio tal que, aprendemos minimamente a estudar o mercado de um determinado negócio. </a:t>
            </a:r>
          </a:p>
          <a:p>
            <a:pPr algn="l"/>
            <a:endParaRPr lang="pt-PT" sz="3000" dirty="0">
              <a:effectLst/>
              <a:latin typeface="Montserrat" pitchFamily="2" charset="0"/>
              <a:ea typeface="Calibri" panose="020F0502020204030204" pitchFamily="34" charset="0"/>
            </a:endParaRPr>
          </a:p>
          <a:p>
            <a:pPr algn="l"/>
            <a:r>
              <a:rPr lang="pt-PT" sz="3200" dirty="0">
                <a:effectLst/>
                <a:latin typeface="Montserrat" pitchFamily="2" charset="0"/>
                <a:ea typeface="Calibri" panose="020F0502020204030204" pitchFamily="34" charset="0"/>
              </a:rPr>
              <a:t>Como o projeto ainda não é ainda posto em prática, todos os dados acerca dos preços e lucros foi uma estimativa dos dados que foram analisados ao longo das pesquisas.</a:t>
            </a:r>
            <a:endParaRPr lang="pt-PT" sz="3200" dirty="0">
              <a:effectLst/>
              <a:latin typeface="Montserrat" pitchFamily="2" charset="0"/>
              <a:ea typeface="Arial" panose="020B0604020202020204" pitchFamily="34" charset="0"/>
            </a:endParaRPr>
          </a:p>
          <a:p>
            <a:pPr algn="l"/>
            <a:endParaRPr lang="pt-PT" sz="3000" dirty="0">
              <a:effectLst/>
              <a:latin typeface="Montserrat" pitchFamily="2" charset="0"/>
              <a:ea typeface="Calibri" panose="020F0502020204030204" pitchFamily="34" charset="0"/>
            </a:endParaRPr>
          </a:p>
          <a:p>
            <a:pPr algn="l"/>
            <a:endParaRPr lang="pt-PT" sz="3000" dirty="0">
              <a:effectLst/>
              <a:latin typeface="Montserrat" pitchFamily="2" charset="0"/>
              <a:ea typeface="Arial" panose="020B0604020202020204" pitchFamily="34" charset="0"/>
            </a:endParaRP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PT" sz="5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pic>
        <p:nvPicPr>
          <p:cNvPr id="27" name="Picture Placeholder 3">
            <a:extLst>
              <a:ext uri="{FF2B5EF4-FFF2-40B4-BE49-F238E27FC236}">
                <a16:creationId xmlns:a16="http://schemas.microsoft.com/office/drawing/2014/main" id="{A33A39CF-3F6A-4D56-B27C-6A603841C5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325" y="12019915"/>
            <a:ext cx="5095875" cy="85852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8" name="Picture Placeholder 3">
            <a:extLst>
              <a:ext uri="{FF2B5EF4-FFF2-40B4-BE49-F238E27FC236}">
                <a16:creationId xmlns:a16="http://schemas.microsoft.com/office/drawing/2014/main" id="{51ED0B3A-973D-4C19-84A9-79C2403DF3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38800" y="11874724"/>
            <a:ext cx="5095875" cy="858520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Posição da Imagem 3" descr="Uma imagem com texto, pessoa, interior, mesa&#10;&#10;Descrição gerada automaticamente">
            <a:extLst>
              <a:ext uri="{FF2B5EF4-FFF2-40B4-BE49-F238E27FC236}">
                <a16:creationId xmlns:a16="http://schemas.microsoft.com/office/drawing/2014/main" id="{11893F91-DA7E-4748-BD84-CB974CB9B19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76" b="7776"/>
          <a:stretch>
            <a:fillRect/>
          </a:stretch>
        </p:blipFill>
        <p:spPr>
          <a:xfrm>
            <a:off x="-26988" y="-26988"/>
            <a:ext cx="24410988" cy="13742988"/>
          </a:xfrm>
          <a:solidFill>
            <a:schemeClr val="bg1">
              <a:lumMod val="50000"/>
            </a:schemeClr>
          </a:solidFill>
        </p:spPr>
      </p:pic>
      <p:sp>
        <p:nvSpPr>
          <p:cNvPr id="790" name="Shape 790"/>
          <p:cNvSpPr/>
          <p:nvPr/>
        </p:nvSpPr>
        <p:spPr>
          <a:xfrm>
            <a:off x="22820625" y="1926190"/>
            <a:ext cx="1563377" cy="9767279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>
              <a:latin typeface="+mn-lt"/>
            </a:endParaRPr>
          </a:p>
        </p:txBody>
      </p:sp>
      <p:sp>
        <p:nvSpPr>
          <p:cNvPr id="791" name="Shape 791"/>
          <p:cNvSpPr/>
          <p:nvPr/>
        </p:nvSpPr>
        <p:spPr>
          <a:xfrm>
            <a:off x="558800" y="508000"/>
            <a:ext cx="23266399" cy="12603659"/>
          </a:xfrm>
          <a:prstGeom prst="rect">
            <a:avLst/>
          </a:prstGeom>
          <a:ln w="63500">
            <a:solidFill>
              <a:srgbClr val="FFFFFF">
                <a:alpha val="7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92" name="Shape 792"/>
          <p:cNvSpPr/>
          <p:nvPr/>
        </p:nvSpPr>
        <p:spPr>
          <a:xfrm>
            <a:off x="11946161" y="1974360"/>
            <a:ext cx="11879039" cy="9767279"/>
          </a:xfrm>
          <a:prstGeom prst="rect">
            <a:avLst/>
          </a:prstGeom>
          <a:solidFill>
            <a:srgbClr val="FFFFFF">
              <a:alpha val="70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>
              <a:latin typeface="+mn-lt"/>
            </a:endParaRPr>
          </a:p>
        </p:txBody>
      </p:sp>
      <p:sp>
        <p:nvSpPr>
          <p:cNvPr id="793" name="Shape 793"/>
          <p:cNvSpPr/>
          <p:nvPr/>
        </p:nvSpPr>
        <p:spPr>
          <a:xfrm>
            <a:off x="12381984" y="3252625"/>
            <a:ext cx="10827640" cy="25648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l">
              <a:defRPr sz="10000" b="1" cap="all">
                <a:solidFill>
                  <a:srgbClr val="2A3538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lang="pt-PT" dirty="0">
                <a:latin typeface="Montserrat" pitchFamily="2" charset="0"/>
              </a:rPr>
              <a:t>4VISIT</a:t>
            </a:r>
            <a:endParaRPr dirty="0">
              <a:latin typeface="Montserrat" pitchFamily="2" charset="0"/>
            </a:endParaRPr>
          </a:p>
          <a:p>
            <a:pPr algn="l">
              <a:defRPr sz="10000" b="1" cap="all">
                <a:solidFill>
                  <a:srgbClr val="068D95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lang="pt-PT" sz="6000" dirty="0">
                <a:solidFill>
                  <a:schemeClr val="accent2"/>
                </a:solidFill>
                <a:latin typeface="Montserrat" pitchFamily="2" charset="0"/>
              </a:rPr>
              <a:t>CONTACTE-NOS</a:t>
            </a:r>
            <a:endParaRPr sz="6000" dirty="0">
              <a:solidFill>
                <a:schemeClr val="accent2"/>
              </a:solidFill>
              <a:latin typeface="Montserrat" pitchFamily="2" charset="0"/>
            </a:endParaRPr>
          </a:p>
        </p:txBody>
      </p:sp>
      <p:sp>
        <p:nvSpPr>
          <p:cNvPr id="794" name="Shape 794"/>
          <p:cNvSpPr/>
          <p:nvPr/>
        </p:nvSpPr>
        <p:spPr>
          <a:xfrm>
            <a:off x="12421585" y="6363398"/>
            <a:ext cx="3361498" cy="595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4500"/>
              </a:spcBef>
              <a:defRPr sz="4000" b="1">
                <a:solidFill>
                  <a:srgbClr val="5E7484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rPr lang="pt-PT" sz="3200" b="1" u="sng" dirty="0">
                <a:solidFill>
                  <a:srgbClr val="1155CC"/>
                </a:solidFill>
                <a:effectLst/>
                <a:latin typeface="Montserrat" pitchFamily="2" charset="0"/>
                <a:ea typeface="Times New Roman" panose="02020603050405020304" pitchFamily="18" charset="0"/>
                <a:hlinkClick r:id="rId3"/>
              </a:rPr>
              <a:t>info@4visit.net</a:t>
            </a:r>
            <a:endParaRPr sz="6000" dirty="0">
              <a:latin typeface="Montserrat" pitchFamily="2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/>
          <p:nvPr/>
        </p:nvSpPr>
        <p:spPr>
          <a:xfrm rot="10800000">
            <a:off x="10585190" y="5219958"/>
            <a:ext cx="924339" cy="9197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ECECEC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dirty="0">
              <a:latin typeface="+mn-lt"/>
            </a:endParaRPr>
          </a:p>
        </p:txBody>
      </p:sp>
      <p:sp>
        <p:nvSpPr>
          <p:cNvPr id="331" name="Shape 331"/>
          <p:cNvSpPr/>
          <p:nvPr/>
        </p:nvSpPr>
        <p:spPr>
          <a:xfrm>
            <a:off x="10585190" y="2060642"/>
            <a:ext cx="9183604" cy="14568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10000" b="1" cap="all">
                <a:solidFill>
                  <a:srgbClr val="2A3538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lang="pt-PT" sz="8800" dirty="0">
                <a:solidFill>
                  <a:schemeClr val="accent2"/>
                </a:solidFill>
                <a:latin typeface="Montserrat" pitchFamily="2" charset="0"/>
              </a:rPr>
              <a:t>Quem somos?</a:t>
            </a:r>
          </a:p>
        </p:txBody>
      </p:sp>
      <p:sp>
        <p:nvSpPr>
          <p:cNvPr id="333" name="Shape 333"/>
          <p:cNvSpPr/>
          <p:nvPr/>
        </p:nvSpPr>
        <p:spPr>
          <a:xfrm>
            <a:off x="12374098" y="7339301"/>
            <a:ext cx="9565728" cy="564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spcBef>
                <a:spcPts val="5900"/>
              </a:spcBef>
              <a:defRPr sz="3000">
                <a:solidFill>
                  <a:srgbClr val="5E7484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endParaRPr dirty="0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F702C382-EBCF-47AB-84C6-6CA2FE7F9C58}"/>
              </a:ext>
            </a:extLst>
          </p:cNvPr>
          <p:cNvSpPr txBox="1"/>
          <p:nvPr/>
        </p:nvSpPr>
        <p:spPr>
          <a:xfrm>
            <a:off x="986956" y="11914250"/>
            <a:ext cx="5068957" cy="874643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PT" sz="5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72155BEB-766C-4CAE-9973-EC5FD2BFD564}"/>
              </a:ext>
            </a:extLst>
          </p:cNvPr>
          <p:cNvSpPr txBox="1"/>
          <p:nvPr/>
        </p:nvSpPr>
        <p:spPr>
          <a:xfrm>
            <a:off x="20255948" y="12066650"/>
            <a:ext cx="3141096" cy="874643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PT" sz="5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7AEE26F2-67B6-436D-9A1E-7DF5BB5A89AA}"/>
              </a:ext>
            </a:extLst>
          </p:cNvPr>
          <p:cNvSpPr txBox="1"/>
          <p:nvPr/>
        </p:nvSpPr>
        <p:spPr>
          <a:xfrm>
            <a:off x="11509529" y="4424222"/>
            <a:ext cx="11217338" cy="2995692"/>
          </a:xfrm>
          <a:prstGeom prst="rect">
            <a:avLst/>
          </a:prstGeom>
          <a:solidFill>
            <a:srgbClr val="ECECEC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pt-PT" sz="44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ffectLst/>
                <a:uFillTx/>
                <a:latin typeface="Montserrat" pitchFamily="2" charset="0"/>
                <a:sym typeface="Helvetica Light"/>
              </a:rPr>
              <a:t>4VISIT </a:t>
            </a:r>
            <a:r>
              <a:rPr kumimoji="0" lang="pt-PT" sz="28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ffectLst/>
                <a:uFillTx/>
                <a:latin typeface="Montserrat" pitchFamily="2" charset="0"/>
                <a:sym typeface="Helvetica Light"/>
              </a:rPr>
              <a:t>é uma app que </a:t>
            </a:r>
            <a:r>
              <a:rPr lang="pt-PT" sz="2800" b="1" dirty="0">
                <a:solidFill>
                  <a:schemeClr val="accent3">
                    <a:lumMod val="50000"/>
                  </a:schemeClr>
                </a:solidFill>
                <a:latin typeface="Montserrat" pitchFamily="2" charset="0"/>
              </a:rPr>
              <a:t>oferece oportunidades novas!</a:t>
            </a:r>
          </a:p>
          <a:p>
            <a:pPr marL="0" marR="0" indent="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pt-PT" sz="2400" dirty="0">
                <a:solidFill>
                  <a:schemeClr val="accent3">
                    <a:lumMod val="50000"/>
                  </a:schemeClr>
                </a:solidFill>
                <a:latin typeface="Montserrat" pitchFamily="2" charset="0"/>
                <a:ea typeface="Calibri" panose="020F0502020204030204" pitchFamily="34" charset="0"/>
              </a:rPr>
              <a:t>I</a:t>
            </a:r>
            <a:r>
              <a:rPr lang="pt-PT" sz="2400" dirty="0">
                <a:solidFill>
                  <a:schemeClr val="accent3">
                    <a:lumMod val="50000"/>
                  </a:schemeClr>
                </a:solidFill>
                <a:effectLst/>
                <a:latin typeface="Montserrat" pitchFamily="2" charset="0"/>
                <a:ea typeface="Calibri" panose="020F0502020204030204" pitchFamily="34" charset="0"/>
              </a:rPr>
              <a:t>rá ajudar aos utilizadores procurar um destino para passar bem o tempo, seja um alojamento, museus, teatros, centros comerciais, mas o mais importante e que é o catalisador da criação dessa app a possibilidade de encontrar lugares partilhados por pessoas que já visitaram um determinado sítio ou pessoas que moram nos seus redores.</a:t>
            </a:r>
            <a:endParaRPr lang="pt-PT" sz="3600" b="1" dirty="0">
              <a:solidFill>
                <a:schemeClr val="accent3">
                  <a:lumMod val="50000"/>
                </a:schemeClr>
              </a:solidFill>
              <a:latin typeface="Montserrat" pitchFamily="2" charset="0"/>
            </a:endParaRPr>
          </a:p>
        </p:txBody>
      </p:sp>
      <p:pic>
        <p:nvPicPr>
          <p:cNvPr id="27" name="Imagem 26">
            <a:extLst>
              <a:ext uri="{FF2B5EF4-FFF2-40B4-BE49-F238E27FC236}">
                <a16:creationId xmlns:a16="http://schemas.microsoft.com/office/drawing/2014/main" id="{C11C79C6-0284-488E-8074-F3B020E8569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2182" y="2973164"/>
            <a:ext cx="7707462" cy="7769671"/>
          </a:xfrm>
          <a:prstGeom prst="rect">
            <a:avLst/>
          </a:prstGeom>
        </p:spPr>
      </p:pic>
      <p:sp>
        <p:nvSpPr>
          <p:cNvPr id="22" name="Fluxograma: Conexão 21">
            <a:extLst>
              <a:ext uri="{FF2B5EF4-FFF2-40B4-BE49-F238E27FC236}">
                <a16:creationId xmlns:a16="http://schemas.microsoft.com/office/drawing/2014/main" id="{79886A72-E9BF-4FC3-8290-9047EFACB4CB}"/>
              </a:ext>
            </a:extLst>
          </p:cNvPr>
          <p:cNvSpPr/>
          <p:nvPr/>
        </p:nvSpPr>
        <p:spPr>
          <a:xfrm>
            <a:off x="15855928" y="9167465"/>
            <a:ext cx="2524539" cy="2524539"/>
          </a:xfrm>
          <a:prstGeom prst="flowChartConnector">
            <a:avLst/>
          </a:prstGeom>
          <a:noFill/>
          <a:ln w="38100" cap="flat">
            <a:solidFill>
              <a:srgbClr val="08AEB5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PT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9" name="Fluxograma: Conexão 28">
            <a:extLst>
              <a:ext uri="{FF2B5EF4-FFF2-40B4-BE49-F238E27FC236}">
                <a16:creationId xmlns:a16="http://schemas.microsoft.com/office/drawing/2014/main" id="{5772D183-EF9D-42CE-91C0-CBC9C77D091E}"/>
              </a:ext>
            </a:extLst>
          </p:cNvPr>
          <p:cNvSpPr/>
          <p:nvPr/>
        </p:nvSpPr>
        <p:spPr>
          <a:xfrm>
            <a:off x="11509529" y="9167465"/>
            <a:ext cx="2524539" cy="2524539"/>
          </a:xfrm>
          <a:prstGeom prst="flowChartConnector">
            <a:avLst/>
          </a:prstGeom>
          <a:noFill/>
          <a:ln w="38100" cap="flat">
            <a:solidFill>
              <a:srgbClr val="08AEB5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PT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30" name="Fluxograma: Conexão 29">
            <a:extLst>
              <a:ext uri="{FF2B5EF4-FFF2-40B4-BE49-F238E27FC236}">
                <a16:creationId xmlns:a16="http://schemas.microsoft.com/office/drawing/2014/main" id="{AA980706-5DDA-49DD-B113-9A46BF9F26F9}"/>
              </a:ext>
            </a:extLst>
          </p:cNvPr>
          <p:cNvSpPr/>
          <p:nvPr/>
        </p:nvSpPr>
        <p:spPr>
          <a:xfrm>
            <a:off x="20202328" y="9167465"/>
            <a:ext cx="2524539" cy="2524539"/>
          </a:xfrm>
          <a:prstGeom prst="flowChartConnector">
            <a:avLst/>
          </a:prstGeom>
          <a:noFill/>
          <a:ln w="38100" cap="flat">
            <a:solidFill>
              <a:srgbClr val="08AEB5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PT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191BF176-44B1-4B20-8DD6-A4AF62CAF594}"/>
              </a:ext>
            </a:extLst>
          </p:cNvPr>
          <p:cNvSpPr txBox="1"/>
          <p:nvPr/>
        </p:nvSpPr>
        <p:spPr>
          <a:xfrm>
            <a:off x="11616362" y="10070661"/>
            <a:ext cx="2284280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pt-PT" sz="4000" dirty="0">
                <a:solidFill>
                  <a:schemeClr val="accent3">
                    <a:lumMod val="50000"/>
                  </a:schemeClr>
                </a:solidFill>
                <a:latin typeface="Montserrat" pitchFamily="2" charset="0"/>
              </a:rPr>
              <a:t>História</a:t>
            </a:r>
            <a:endParaRPr kumimoji="0" lang="pt-PT" sz="4000" b="0" i="0" u="none" strike="noStrike" cap="none" spc="0" normalizeH="0" baseline="0" dirty="0">
              <a:ln>
                <a:noFill/>
              </a:ln>
              <a:solidFill>
                <a:schemeClr val="accent3">
                  <a:lumMod val="50000"/>
                </a:schemeClr>
              </a:solidFill>
              <a:effectLst/>
              <a:uFillTx/>
              <a:latin typeface="Montserrat" pitchFamily="2" charset="0"/>
              <a:sym typeface="Helvetica Light"/>
            </a:endParaRP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5D5AC471-BFA5-4D5F-967C-07FBFE597C37}"/>
              </a:ext>
            </a:extLst>
          </p:cNvPr>
          <p:cNvSpPr txBox="1"/>
          <p:nvPr/>
        </p:nvSpPr>
        <p:spPr>
          <a:xfrm>
            <a:off x="15890590" y="10100492"/>
            <a:ext cx="2532745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pt-PT" sz="4000" b="0" i="0" u="none" strike="noStrike" cap="none" spc="0" normalizeH="0" baseline="0" dirty="0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ffectLst/>
                <a:uFillTx/>
                <a:latin typeface="Montserrat" pitchFamily="2" charset="0"/>
                <a:sym typeface="Helvetica Light"/>
              </a:rPr>
              <a:t>Trajetória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126934E6-A4FE-4A4A-82BD-B4FB003E08B2}"/>
              </a:ext>
            </a:extLst>
          </p:cNvPr>
          <p:cNvSpPr txBox="1"/>
          <p:nvPr/>
        </p:nvSpPr>
        <p:spPr>
          <a:xfrm>
            <a:off x="20818586" y="10070660"/>
            <a:ext cx="1292021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pt-PT" sz="4000" dirty="0">
                <a:solidFill>
                  <a:schemeClr val="accent3">
                    <a:lumMod val="50000"/>
                  </a:schemeClr>
                </a:solidFill>
                <a:latin typeface="Montserrat" pitchFamily="2" charset="0"/>
              </a:rPr>
              <a:t>Hoje</a:t>
            </a:r>
            <a:endParaRPr kumimoji="0" lang="pt-PT" sz="4000" b="0" i="0" u="none" strike="noStrike" cap="none" spc="0" normalizeH="0" baseline="0" dirty="0">
              <a:ln>
                <a:noFill/>
              </a:ln>
              <a:solidFill>
                <a:schemeClr val="accent3">
                  <a:lumMod val="50000"/>
                </a:schemeClr>
              </a:solidFill>
              <a:effectLst/>
              <a:uFillTx/>
              <a:latin typeface="Montserrat" pitchFamily="2" charset="0"/>
              <a:sym typeface="Helvetica Light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Shape 464"/>
          <p:cNvSpPr/>
          <p:nvPr/>
        </p:nvSpPr>
        <p:spPr>
          <a:xfrm>
            <a:off x="5456183" y="2116328"/>
            <a:ext cx="13471637" cy="14568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0000" b="1" cap="all">
                <a:solidFill>
                  <a:srgbClr val="068D95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lang="pt-PT" sz="8800" dirty="0">
                <a:solidFill>
                  <a:schemeClr val="accent2"/>
                </a:solidFill>
                <a:latin typeface="Montserrat" pitchFamily="2" charset="0"/>
              </a:rPr>
              <a:t>Membros da equipa</a:t>
            </a:r>
            <a:endParaRPr sz="8800" dirty="0">
              <a:solidFill>
                <a:schemeClr val="accent2"/>
              </a:solidFill>
              <a:latin typeface="Montserrat" pitchFamily="2" charset="0"/>
            </a:endParaRPr>
          </a:p>
        </p:txBody>
      </p:sp>
      <p:sp>
        <p:nvSpPr>
          <p:cNvPr id="467" name="Shape 467"/>
          <p:cNvSpPr/>
          <p:nvPr/>
        </p:nvSpPr>
        <p:spPr>
          <a:xfrm>
            <a:off x="1089783" y="9339329"/>
            <a:ext cx="4404929" cy="71120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numCol="1" anchor="ctr">
            <a:spAutoFit/>
          </a:bodyPr>
          <a:lstStyle>
            <a:lvl1pPr>
              <a:spcBef>
                <a:spcPts val="4500"/>
              </a:spcBef>
              <a:defRPr sz="4000" b="1">
                <a:solidFill>
                  <a:srgbClr val="5E7484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rPr lang="pt-PT" dirty="0">
                <a:latin typeface="Montserrat" pitchFamily="2" charset="0"/>
              </a:rPr>
              <a:t>Karina Trompak</a:t>
            </a:r>
            <a:endParaRPr dirty="0">
              <a:latin typeface="Montserrat" pitchFamily="2" charset="0"/>
            </a:endParaRPr>
          </a:p>
        </p:txBody>
      </p:sp>
      <p:sp>
        <p:nvSpPr>
          <p:cNvPr id="468" name="Shape 468"/>
          <p:cNvSpPr/>
          <p:nvPr/>
        </p:nvSpPr>
        <p:spPr>
          <a:xfrm>
            <a:off x="5475626" y="6516556"/>
            <a:ext cx="2236620" cy="40421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numCol="1" anchor="ctr">
            <a:spAutoFit/>
          </a:bodyPr>
          <a:lstStyle/>
          <a:p>
            <a:pPr algn="l">
              <a:spcBef>
                <a:spcPts val="800"/>
              </a:spcBef>
              <a:defRPr sz="3000">
                <a:solidFill>
                  <a:srgbClr val="5E7484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lang="pt-PT" sz="2400" dirty="0">
                <a:latin typeface="Montserrat" pitchFamily="2" charset="0"/>
              </a:rPr>
              <a:t>Dedicação</a:t>
            </a:r>
            <a:endParaRPr sz="2400" dirty="0">
              <a:latin typeface="Montserrat" pitchFamily="2" charset="0"/>
            </a:endParaRPr>
          </a:p>
          <a:p>
            <a:pPr algn="l">
              <a:spcBef>
                <a:spcPts val="800"/>
              </a:spcBef>
              <a:defRPr sz="3000">
                <a:solidFill>
                  <a:srgbClr val="5E7484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lang="pt-PT" sz="2400" dirty="0">
                <a:latin typeface="Montserrat" pitchFamily="2" charset="0"/>
              </a:rPr>
              <a:t>Motivação</a:t>
            </a:r>
            <a:endParaRPr sz="2400" dirty="0">
              <a:latin typeface="Montserrat" pitchFamily="2" charset="0"/>
            </a:endParaRPr>
          </a:p>
          <a:p>
            <a:pPr algn="l">
              <a:spcBef>
                <a:spcPts val="800"/>
              </a:spcBef>
              <a:defRPr sz="3000">
                <a:solidFill>
                  <a:srgbClr val="5E7484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lang="pt-PT" sz="2400" dirty="0">
                <a:latin typeface="Montserrat" pitchFamily="2" charset="0"/>
              </a:rPr>
              <a:t>Pensamento estratégico</a:t>
            </a:r>
            <a:endParaRPr sz="2400" dirty="0">
              <a:latin typeface="Montserrat" pitchFamily="2" charset="0"/>
            </a:endParaRPr>
          </a:p>
          <a:p>
            <a:pPr algn="l">
              <a:spcBef>
                <a:spcPts val="800"/>
              </a:spcBef>
              <a:defRPr sz="3000">
                <a:solidFill>
                  <a:srgbClr val="5E7484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lang="pt-PT" sz="2400" dirty="0">
                <a:latin typeface="Montserrat" pitchFamily="2" charset="0"/>
              </a:rPr>
              <a:t>Comunicação</a:t>
            </a:r>
            <a:endParaRPr sz="2400" dirty="0">
              <a:latin typeface="Montserrat" pitchFamily="2" charset="0"/>
            </a:endParaRPr>
          </a:p>
          <a:p>
            <a:pPr algn="l">
              <a:spcBef>
                <a:spcPts val="800"/>
              </a:spcBef>
              <a:defRPr sz="3000">
                <a:solidFill>
                  <a:srgbClr val="5E7484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lang="pt-PT" sz="2400" dirty="0">
                <a:latin typeface="Montserrat" pitchFamily="2" charset="0"/>
              </a:rPr>
              <a:t>Resolução de problemas</a:t>
            </a:r>
            <a:endParaRPr sz="2400" dirty="0">
              <a:latin typeface="Montserrat" pitchFamily="2" charset="0"/>
            </a:endParaRPr>
          </a:p>
          <a:p>
            <a:pPr algn="l">
              <a:spcBef>
                <a:spcPts val="800"/>
              </a:spcBef>
              <a:defRPr sz="3000">
                <a:solidFill>
                  <a:srgbClr val="5E7484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lang="pt-PT" sz="2400" dirty="0">
                <a:latin typeface="Montserrat" pitchFamily="2" charset="0"/>
              </a:rPr>
              <a:t>Maturidade</a:t>
            </a:r>
            <a:endParaRPr sz="2400" dirty="0">
              <a:latin typeface="Montserrat" pitchFamily="2" charset="0"/>
            </a:endParaRPr>
          </a:p>
          <a:p>
            <a:pPr algn="l">
              <a:spcBef>
                <a:spcPts val="800"/>
              </a:spcBef>
              <a:defRPr sz="3000">
                <a:solidFill>
                  <a:srgbClr val="5E7484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lang="pt-PT" sz="2400" dirty="0">
                <a:latin typeface="Montserrat" pitchFamily="2" charset="0"/>
              </a:rPr>
              <a:t>Integração</a:t>
            </a:r>
            <a:endParaRPr sz="2400" dirty="0">
              <a:latin typeface="Montserrat" pitchFamily="2" charset="0"/>
            </a:endParaRPr>
          </a:p>
        </p:txBody>
      </p:sp>
      <p:sp>
        <p:nvSpPr>
          <p:cNvPr id="469" name="Shape 469"/>
          <p:cNvSpPr/>
          <p:nvPr/>
        </p:nvSpPr>
        <p:spPr>
          <a:xfrm>
            <a:off x="7730508" y="6691874"/>
            <a:ext cx="3515686" cy="170063"/>
          </a:xfrm>
          <a:prstGeom prst="roundRect">
            <a:avLst>
              <a:gd name="adj" fmla="val 50000"/>
            </a:avLst>
          </a:prstGeom>
          <a:solidFill>
            <a:srgbClr val="ECECEC"/>
          </a:solidFill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>
              <a:defRPr sz="3200">
                <a:solidFill>
                  <a:srgbClr val="FFFFFF"/>
                </a:solidFill>
              </a:defRPr>
            </a:pPr>
            <a:endParaRPr dirty="0">
              <a:latin typeface="+mn-lt"/>
            </a:endParaRPr>
          </a:p>
        </p:txBody>
      </p:sp>
      <p:sp>
        <p:nvSpPr>
          <p:cNvPr id="470" name="Shape 470"/>
          <p:cNvSpPr/>
          <p:nvPr/>
        </p:nvSpPr>
        <p:spPr>
          <a:xfrm>
            <a:off x="7730508" y="6691874"/>
            <a:ext cx="3002713" cy="17991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>
              <a:defRPr sz="3200">
                <a:solidFill>
                  <a:srgbClr val="FFFFFF"/>
                </a:solidFill>
              </a:defRPr>
            </a:pPr>
            <a:endParaRPr>
              <a:latin typeface="+mn-lt"/>
            </a:endParaRPr>
          </a:p>
        </p:txBody>
      </p:sp>
      <p:sp>
        <p:nvSpPr>
          <p:cNvPr id="472" name="Shape 472"/>
          <p:cNvSpPr/>
          <p:nvPr/>
        </p:nvSpPr>
        <p:spPr>
          <a:xfrm>
            <a:off x="7730508" y="7148768"/>
            <a:ext cx="3515686" cy="170063"/>
          </a:xfrm>
          <a:prstGeom prst="roundRect">
            <a:avLst>
              <a:gd name="adj" fmla="val 50000"/>
            </a:avLst>
          </a:prstGeom>
          <a:solidFill>
            <a:srgbClr val="ECECEC"/>
          </a:solidFill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>
              <a:defRPr sz="3200">
                <a:solidFill>
                  <a:srgbClr val="FFFFFF"/>
                </a:solidFill>
              </a:defRPr>
            </a:pPr>
            <a:endParaRPr>
              <a:latin typeface="+mn-lt"/>
            </a:endParaRPr>
          </a:p>
        </p:txBody>
      </p:sp>
      <p:sp>
        <p:nvSpPr>
          <p:cNvPr id="473" name="Shape 473"/>
          <p:cNvSpPr/>
          <p:nvPr/>
        </p:nvSpPr>
        <p:spPr>
          <a:xfrm>
            <a:off x="7730507" y="7138922"/>
            <a:ext cx="2356753" cy="17991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>
              <a:defRPr sz="3200">
                <a:solidFill>
                  <a:srgbClr val="FFFFFF"/>
                </a:solidFill>
              </a:defRPr>
            </a:pPr>
            <a:endParaRPr>
              <a:latin typeface="+mn-lt"/>
            </a:endParaRPr>
          </a:p>
        </p:txBody>
      </p:sp>
      <p:sp>
        <p:nvSpPr>
          <p:cNvPr id="475" name="Shape 475"/>
          <p:cNvSpPr/>
          <p:nvPr/>
        </p:nvSpPr>
        <p:spPr>
          <a:xfrm>
            <a:off x="7792684" y="7877393"/>
            <a:ext cx="3515686" cy="170063"/>
          </a:xfrm>
          <a:prstGeom prst="roundRect">
            <a:avLst>
              <a:gd name="adj" fmla="val 50000"/>
            </a:avLst>
          </a:prstGeom>
          <a:solidFill>
            <a:srgbClr val="ECECEC"/>
          </a:solidFill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>
              <a:defRPr sz="3200">
                <a:solidFill>
                  <a:srgbClr val="FFFFFF"/>
                </a:solidFill>
              </a:defRPr>
            </a:pPr>
            <a:endParaRPr>
              <a:latin typeface="+mn-lt"/>
            </a:endParaRPr>
          </a:p>
        </p:txBody>
      </p:sp>
      <p:sp>
        <p:nvSpPr>
          <p:cNvPr id="476" name="Shape 476"/>
          <p:cNvSpPr/>
          <p:nvPr/>
        </p:nvSpPr>
        <p:spPr>
          <a:xfrm>
            <a:off x="7792684" y="7877393"/>
            <a:ext cx="2410268" cy="170063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>
              <a:defRPr sz="3200">
                <a:solidFill>
                  <a:srgbClr val="FFFFFF"/>
                </a:solidFill>
              </a:defRPr>
            </a:pPr>
            <a:endParaRPr>
              <a:latin typeface="+mn-lt"/>
            </a:endParaRPr>
          </a:p>
        </p:txBody>
      </p:sp>
      <p:sp>
        <p:nvSpPr>
          <p:cNvPr id="478" name="Shape 478"/>
          <p:cNvSpPr/>
          <p:nvPr/>
        </p:nvSpPr>
        <p:spPr>
          <a:xfrm>
            <a:off x="7730508" y="8435956"/>
            <a:ext cx="3515686" cy="170063"/>
          </a:xfrm>
          <a:prstGeom prst="roundRect">
            <a:avLst>
              <a:gd name="adj" fmla="val 50000"/>
            </a:avLst>
          </a:prstGeom>
          <a:solidFill>
            <a:srgbClr val="ECECEC"/>
          </a:solidFill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>
              <a:defRPr sz="3200">
                <a:solidFill>
                  <a:srgbClr val="FFFFFF"/>
                </a:solidFill>
              </a:defRPr>
            </a:pPr>
            <a:endParaRPr>
              <a:latin typeface="+mn-lt"/>
            </a:endParaRPr>
          </a:p>
        </p:txBody>
      </p:sp>
      <p:sp>
        <p:nvSpPr>
          <p:cNvPr id="479" name="Shape 479"/>
          <p:cNvSpPr/>
          <p:nvPr/>
        </p:nvSpPr>
        <p:spPr>
          <a:xfrm>
            <a:off x="7730508" y="8435956"/>
            <a:ext cx="1897295" cy="170063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>
              <a:defRPr sz="3200">
                <a:solidFill>
                  <a:srgbClr val="FFFFFF"/>
                </a:solidFill>
              </a:defRPr>
            </a:pPr>
            <a:endParaRPr>
              <a:latin typeface="+mn-lt"/>
            </a:endParaRPr>
          </a:p>
        </p:txBody>
      </p:sp>
      <p:sp>
        <p:nvSpPr>
          <p:cNvPr id="481" name="Shape 481"/>
          <p:cNvSpPr/>
          <p:nvPr/>
        </p:nvSpPr>
        <p:spPr>
          <a:xfrm>
            <a:off x="7730508" y="8994517"/>
            <a:ext cx="3515686" cy="170063"/>
          </a:xfrm>
          <a:prstGeom prst="roundRect">
            <a:avLst>
              <a:gd name="adj" fmla="val 50000"/>
            </a:avLst>
          </a:prstGeom>
          <a:solidFill>
            <a:srgbClr val="ECECEC"/>
          </a:solidFill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>
              <a:defRPr sz="3200">
                <a:solidFill>
                  <a:srgbClr val="FFFFFF"/>
                </a:solidFill>
              </a:defRPr>
            </a:pPr>
            <a:endParaRPr>
              <a:latin typeface="+mn-lt"/>
            </a:endParaRPr>
          </a:p>
        </p:txBody>
      </p:sp>
      <p:sp>
        <p:nvSpPr>
          <p:cNvPr id="482" name="Shape 482"/>
          <p:cNvSpPr/>
          <p:nvPr/>
        </p:nvSpPr>
        <p:spPr>
          <a:xfrm>
            <a:off x="7730508" y="8994517"/>
            <a:ext cx="2356752" cy="170063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>
              <a:defRPr sz="3200">
                <a:solidFill>
                  <a:srgbClr val="FFFFFF"/>
                </a:solidFill>
              </a:defRPr>
            </a:pPr>
            <a:endParaRPr>
              <a:latin typeface="+mn-lt"/>
            </a:endParaRPr>
          </a:p>
        </p:txBody>
      </p:sp>
      <p:sp>
        <p:nvSpPr>
          <p:cNvPr id="484" name="Shape 484"/>
          <p:cNvSpPr/>
          <p:nvPr/>
        </p:nvSpPr>
        <p:spPr>
          <a:xfrm>
            <a:off x="7730508" y="9750715"/>
            <a:ext cx="3515686" cy="170063"/>
          </a:xfrm>
          <a:prstGeom prst="roundRect">
            <a:avLst>
              <a:gd name="adj" fmla="val 50000"/>
            </a:avLst>
          </a:prstGeom>
          <a:solidFill>
            <a:srgbClr val="ECECEC"/>
          </a:solidFill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>
              <a:defRPr sz="3200">
                <a:solidFill>
                  <a:srgbClr val="FFFFFF"/>
                </a:solidFill>
              </a:defRPr>
            </a:pPr>
            <a:endParaRPr>
              <a:latin typeface="+mn-lt"/>
            </a:endParaRPr>
          </a:p>
        </p:txBody>
      </p:sp>
      <p:sp>
        <p:nvSpPr>
          <p:cNvPr id="485" name="Shape 485"/>
          <p:cNvSpPr/>
          <p:nvPr/>
        </p:nvSpPr>
        <p:spPr>
          <a:xfrm>
            <a:off x="7730508" y="9750715"/>
            <a:ext cx="2472444" cy="170063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>
              <a:defRPr sz="3200">
                <a:solidFill>
                  <a:srgbClr val="FFFFFF"/>
                </a:solidFill>
              </a:defRPr>
            </a:pPr>
            <a:endParaRPr>
              <a:latin typeface="+mn-lt"/>
            </a:endParaRPr>
          </a:p>
        </p:txBody>
      </p:sp>
      <p:sp>
        <p:nvSpPr>
          <p:cNvPr id="487" name="Shape 487"/>
          <p:cNvSpPr/>
          <p:nvPr/>
        </p:nvSpPr>
        <p:spPr>
          <a:xfrm>
            <a:off x="7730508" y="10213310"/>
            <a:ext cx="3515686" cy="170063"/>
          </a:xfrm>
          <a:prstGeom prst="roundRect">
            <a:avLst>
              <a:gd name="adj" fmla="val 50000"/>
            </a:avLst>
          </a:prstGeom>
          <a:solidFill>
            <a:srgbClr val="ECECEC"/>
          </a:solidFill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>
              <a:defRPr sz="3200">
                <a:solidFill>
                  <a:srgbClr val="FFFFFF"/>
                </a:solidFill>
              </a:defRPr>
            </a:pPr>
            <a:endParaRPr>
              <a:latin typeface="+mn-lt"/>
            </a:endParaRPr>
          </a:p>
        </p:txBody>
      </p:sp>
      <p:sp>
        <p:nvSpPr>
          <p:cNvPr id="488" name="Shape 488"/>
          <p:cNvSpPr/>
          <p:nvPr/>
        </p:nvSpPr>
        <p:spPr>
          <a:xfrm>
            <a:off x="7730508" y="10213310"/>
            <a:ext cx="1897295" cy="170063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>
              <a:defRPr sz="3200">
                <a:solidFill>
                  <a:srgbClr val="FFFFFF"/>
                </a:solidFill>
              </a:defRPr>
            </a:pPr>
            <a:endParaRPr>
              <a:latin typeface="+mn-lt"/>
            </a:endParaRPr>
          </a:p>
        </p:txBody>
      </p:sp>
      <p:sp>
        <p:nvSpPr>
          <p:cNvPr id="492" name="Shape 492"/>
          <p:cNvSpPr/>
          <p:nvPr/>
        </p:nvSpPr>
        <p:spPr>
          <a:xfrm>
            <a:off x="12273340" y="9316561"/>
            <a:ext cx="4404929" cy="71120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numCol="1" anchor="ctr">
            <a:spAutoFit/>
          </a:bodyPr>
          <a:lstStyle>
            <a:lvl1pPr>
              <a:spcBef>
                <a:spcPts val="4500"/>
              </a:spcBef>
              <a:defRPr sz="4000" b="1">
                <a:solidFill>
                  <a:srgbClr val="5E7484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rPr lang="pt-PT" dirty="0">
                <a:latin typeface="Montserrat" pitchFamily="2" charset="0"/>
              </a:rPr>
              <a:t>David Gomes</a:t>
            </a:r>
            <a:endParaRPr dirty="0">
              <a:latin typeface="Montserrat" pitchFamily="2" charset="0"/>
            </a:endParaRPr>
          </a:p>
        </p:txBody>
      </p:sp>
      <p:sp>
        <p:nvSpPr>
          <p:cNvPr id="493" name="Shape 493"/>
          <p:cNvSpPr/>
          <p:nvPr/>
        </p:nvSpPr>
        <p:spPr>
          <a:xfrm>
            <a:off x="16393486" y="6414890"/>
            <a:ext cx="2307781" cy="46063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numCol="1" anchor="ctr">
            <a:spAutoFit/>
          </a:bodyPr>
          <a:lstStyle/>
          <a:p>
            <a:pPr algn="l">
              <a:spcBef>
                <a:spcPts val="800"/>
              </a:spcBef>
              <a:defRPr sz="3000">
                <a:solidFill>
                  <a:srgbClr val="5E7484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lang="pt-PT" sz="2400" dirty="0">
                <a:latin typeface="Montserrat" pitchFamily="2" charset="0"/>
              </a:rPr>
              <a:t>Dedicação</a:t>
            </a:r>
          </a:p>
          <a:p>
            <a:pPr algn="l">
              <a:spcBef>
                <a:spcPts val="800"/>
              </a:spcBef>
              <a:defRPr sz="3000">
                <a:solidFill>
                  <a:srgbClr val="5E7484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lang="pt-PT" sz="2400" dirty="0">
                <a:latin typeface="Montserrat" pitchFamily="2" charset="0"/>
              </a:rPr>
              <a:t>Motivação</a:t>
            </a:r>
          </a:p>
          <a:p>
            <a:pPr algn="l">
              <a:spcBef>
                <a:spcPts val="800"/>
              </a:spcBef>
              <a:defRPr sz="3000">
                <a:solidFill>
                  <a:srgbClr val="5E7484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lang="pt-PT" sz="2400" dirty="0">
                <a:latin typeface="Montserrat" pitchFamily="2" charset="0"/>
              </a:rPr>
              <a:t>Pensamento estratégico</a:t>
            </a:r>
          </a:p>
          <a:p>
            <a:pPr algn="l">
              <a:spcBef>
                <a:spcPts val="800"/>
              </a:spcBef>
              <a:defRPr sz="3000">
                <a:solidFill>
                  <a:srgbClr val="5E7484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lang="pt-PT" sz="2400" dirty="0">
                <a:latin typeface="Montserrat" pitchFamily="2" charset="0"/>
              </a:rPr>
              <a:t>Comunicação</a:t>
            </a:r>
          </a:p>
          <a:p>
            <a:pPr algn="l">
              <a:spcBef>
                <a:spcPts val="800"/>
              </a:spcBef>
              <a:defRPr sz="3000">
                <a:solidFill>
                  <a:srgbClr val="5E7484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lang="pt-PT" sz="2400" dirty="0">
                <a:latin typeface="Montserrat" pitchFamily="2" charset="0"/>
              </a:rPr>
              <a:t>Resolução de problemas</a:t>
            </a:r>
          </a:p>
          <a:p>
            <a:pPr algn="l">
              <a:spcBef>
                <a:spcPts val="800"/>
              </a:spcBef>
              <a:defRPr sz="3000">
                <a:solidFill>
                  <a:srgbClr val="5E7484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lang="pt-PT" sz="2400" dirty="0">
                <a:latin typeface="Montserrat" pitchFamily="2" charset="0"/>
              </a:rPr>
              <a:t>Maturidade</a:t>
            </a:r>
          </a:p>
          <a:p>
            <a:pPr algn="l">
              <a:spcBef>
                <a:spcPts val="800"/>
              </a:spcBef>
              <a:defRPr sz="3000">
                <a:solidFill>
                  <a:srgbClr val="5E7484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lang="pt-PT" sz="2400" dirty="0">
                <a:latin typeface="Montserrat" pitchFamily="2" charset="0"/>
              </a:rPr>
              <a:t>Integração</a:t>
            </a:r>
          </a:p>
          <a:p>
            <a:pPr algn="l">
              <a:spcBef>
                <a:spcPts val="800"/>
              </a:spcBef>
              <a:defRPr sz="3000">
                <a:solidFill>
                  <a:srgbClr val="5E7484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dirty="0">
              <a:latin typeface="+mn-lt"/>
            </a:endParaRPr>
          </a:p>
        </p:txBody>
      </p:sp>
      <p:sp>
        <p:nvSpPr>
          <p:cNvPr id="494" name="Shape 494"/>
          <p:cNvSpPr/>
          <p:nvPr/>
        </p:nvSpPr>
        <p:spPr>
          <a:xfrm>
            <a:off x="18609064" y="6606844"/>
            <a:ext cx="3515685" cy="170062"/>
          </a:xfrm>
          <a:prstGeom prst="roundRect">
            <a:avLst>
              <a:gd name="adj" fmla="val 50000"/>
            </a:avLst>
          </a:prstGeom>
          <a:solidFill>
            <a:srgbClr val="ECECEC"/>
          </a:solidFill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>
              <a:defRPr sz="3200">
                <a:solidFill>
                  <a:srgbClr val="FFFFFF"/>
                </a:solidFill>
              </a:defRPr>
            </a:pPr>
            <a:endParaRPr>
              <a:latin typeface="+mn-lt"/>
            </a:endParaRPr>
          </a:p>
        </p:txBody>
      </p:sp>
      <p:sp>
        <p:nvSpPr>
          <p:cNvPr id="495" name="Shape 495"/>
          <p:cNvSpPr/>
          <p:nvPr/>
        </p:nvSpPr>
        <p:spPr>
          <a:xfrm>
            <a:off x="18609064" y="6606844"/>
            <a:ext cx="2416369" cy="170062"/>
          </a:xfrm>
          <a:prstGeom prst="roundRect">
            <a:avLst>
              <a:gd name="adj" fmla="val 50000"/>
            </a:avLst>
          </a:prstGeom>
          <a:solidFill>
            <a:srgbClr val="2A3538"/>
          </a:solidFill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>
              <a:defRPr sz="3200">
                <a:solidFill>
                  <a:srgbClr val="FFFFFF"/>
                </a:solidFill>
              </a:defRPr>
            </a:pPr>
            <a:endParaRPr>
              <a:latin typeface="+mn-lt"/>
            </a:endParaRPr>
          </a:p>
        </p:txBody>
      </p:sp>
      <p:sp>
        <p:nvSpPr>
          <p:cNvPr id="496" name="Shape 496"/>
          <p:cNvSpPr/>
          <p:nvPr/>
        </p:nvSpPr>
        <p:spPr>
          <a:xfrm>
            <a:off x="18609064" y="7075247"/>
            <a:ext cx="3515685" cy="170062"/>
          </a:xfrm>
          <a:prstGeom prst="roundRect">
            <a:avLst>
              <a:gd name="adj" fmla="val 50000"/>
            </a:avLst>
          </a:prstGeom>
          <a:solidFill>
            <a:srgbClr val="ECECEC"/>
          </a:solidFill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>
              <a:defRPr sz="3200">
                <a:solidFill>
                  <a:srgbClr val="FFFFFF"/>
                </a:solidFill>
              </a:defRPr>
            </a:pPr>
            <a:endParaRPr>
              <a:latin typeface="+mn-lt"/>
            </a:endParaRPr>
          </a:p>
        </p:txBody>
      </p:sp>
      <p:sp>
        <p:nvSpPr>
          <p:cNvPr id="497" name="Shape 497"/>
          <p:cNvSpPr/>
          <p:nvPr/>
        </p:nvSpPr>
        <p:spPr>
          <a:xfrm>
            <a:off x="18609064" y="7075247"/>
            <a:ext cx="2538514" cy="170062"/>
          </a:xfrm>
          <a:prstGeom prst="roundRect">
            <a:avLst>
              <a:gd name="adj" fmla="val 50000"/>
            </a:avLst>
          </a:prstGeom>
          <a:solidFill>
            <a:srgbClr val="2A3538"/>
          </a:solidFill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>
              <a:defRPr sz="3200">
                <a:solidFill>
                  <a:srgbClr val="FFFFFF"/>
                </a:solidFill>
              </a:defRPr>
            </a:pPr>
            <a:endParaRPr>
              <a:latin typeface="+mn-lt"/>
            </a:endParaRPr>
          </a:p>
        </p:txBody>
      </p:sp>
      <p:sp>
        <p:nvSpPr>
          <p:cNvPr id="498" name="Shape 498"/>
          <p:cNvSpPr/>
          <p:nvPr/>
        </p:nvSpPr>
        <p:spPr>
          <a:xfrm>
            <a:off x="18609064" y="7711341"/>
            <a:ext cx="3515685" cy="170062"/>
          </a:xfrm>
          <a:prstGeom prst="roundRect">
            <a:avLst>
              <a:gd name="adj" fmla="val 50000"/>
            </a:avLst>
          </a:prstGeom>
          <a:solidFill>
            <a:srgbClr val="ECECEC"/>
          </a:solidFill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>
              <a:defRPr sz="3200">
                <a:solidFill>
                  <a:srgbClr val="FFFFFF"/>
                </a:solidFill>
              </a:defRPr>
            </a:pPr>
            <a:endParaRPr>
              <a:latin typeface="+mn-lt"/>
            </a:endParaRPr>
          </a:p>
        </p:txBody>
      </p:sp>
      <p:sp>
        <p:nvSpPr>
          <p:cNvPr id="499" name="Shape 499"/>
          <p:cNvSpPr/>
          <p:nvPr/>
        </p:nvSpPr>
        <p:spPr>
          <a:xfrm>
            <a:off x="18609064" y="7711341"/>
            <a:ext cx="3311758" cy="170062"/>
          </a:xfrm>
          <a:prstGeom prst="roundRect">
            <a:avLst>
              <a:gd name="adj" fmla="val 50000"/>
            </a:avLst>
          </a:prstGeom>
          <a:solidFill>
            <a:srgbClr val="2A3538"/>
          </a:solidFill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>
              <a:defRPr sz="3200">
                <a:solidFill>
                  <a:srgbClr val="FFFFFF"/>
                </a:solidFill>
              </a:defRPr>
            </a:pPr>
            <a:endParaRPr>
              <a:latin typeface="+mn-lt"/>
            </a:endParaRPr>
          </a:p>
        </p:txBody>
      </p:sp>
      <p:sp>
        <p:nvSpPr>
          <p:cNvPr id="500" name="Shape 500"/>
          <p:cNvSpPr/>
          <p:nvPr/>
        </p:nvSpPr>
        <p:spPr>
          <a:xfrm>
            <a:off x="18609064" y="8367562"/>
            <a:ext cx="3515685" cy="170062"/>
          </a:xfrm>
          <a:prstGeom prst="roundRect">
            <a:avLst>
              <a:gd name="adj" fmla="val 50000"/>
            </a:avLst>
          </a:prstGeom>
          <a:solidFill>
            <a:srgbClr val="ECECEC"/>
          </a:solidFill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>
              <a:defRPr sz="3200">
                <a:solidFill>
                  <a:srgbClr val="FFFFFF"/>
                </a:solidFill>
              </a:defRPr>
            </a:pPr>
            <a:endParaRPr>
              <a:latin typeface="+mn-lt"/>
            </a:endParaRPr>
          </a:p>
        </p:txBody>
      </p:sp>
      <p:sp>
        <p:nvSpPr>
          <p:cNvPr id="501" name="Shape 501"/>
          <p:cNvSpPr/>
          <p:nvPr/>
        </p:nvSpPr>
        <p:spPr>
          <a:xfrm>
            <a:off x="18609064" y="8367562"/>
            <a:ext cx="2095692" cy="170060"/>
          </a:xfrm>
          <a:prstGeom prst="roundRect">
            <a:avLst>
              <a:gd name="adj" fmla="val 50000"/>
            </a:avLst>
          </a:prstGeom>
          <a:solidFill>
            <a:srgbClr val="2A3538"/>
          </a:solidFill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>
              <a:defRPr sz="3200">
                <a:solidFill>
                  <a:srgbClr val="FFFFFF"/>
                </a:solidFill>
              </a:defRPr>
            </a:pPr>
            <a:endParaRPr>
              <a:latin typeface="+mn-lt"/>
            </a:endParaRPr>
          </a:p>
        </p:txBody>
      </p:sp>
      <p:sp>
        <p:nvSpPr>
          <p:cNvPr id="502" name="Shape 502"/>
          <p:cNvSpPr/>
          <p:nvPr/>
        </p:nvSpPr>
        <p:spPr>
          <a:xfrm>
            <a:off x="18609064" y="8926123"/>
            <a:ext cx="3515685" cy="170062"/>
          </a:xfrm>
          <a:prstGeom prst="roundRect">
            <a:avLst>
              <a:gd name="adj" fmla="val 50000"/>
            </a:avLst>
          </a:prstGeom>
          <a:solidFill>
            <a:srgbClr val="ECECEC"/>
          </a:solidFill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>
              <a:defRPr sz="3200">
                <a:solidFill>
                  <a:srgbClr val="FFFFFF"/>
                </a:solidFill>
              </a:defRPr>
            </a:pPr>
            <a:endParaRPr>
              <a:latin typeface="+mn-lt"/>
            </a:endParaRPr>
          </a:p>
        </p:txBody>
      </p:sp>
      <p:sp>
        <p:nvSpPr>
          <p:cNvPr id="503" name="Shape 503"/>
          <p:cNvSpPr/>
          <p:nvPr/>
        </p:nvSpPr>
        <p:spPr>
          <a:xfrm>
            <a:off x="18609064" y="8926123"/>
            <a:ext cx="3137031" cy="170061"/>
          </a:xfrm>
          <a:prstGeom prst="roundRect">
            <a:avLst>
              <a:gd name="adj" fmla="val 50000"/>
            </a:avLst>
          </a:prstGeom>
          <a:solidFill>
            <a:srgbClr val="2A3538"/>
          </a:solidFill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>
              <a:defRPr sz="3200">
                <a:solidFill>
                  <a:srgbClr val="FFFFFF"/>
                </a:solidFill>
              </a:defRPr>
            </a:pPr>
            <a:endParaRPr>
              <a:latin typeface="+mn-lt"/>
            </a:endParaRPr>
          </a:p>
        </p:txBody>
      </p:sp>
      <p:sp>
        <p:nvSpPr>
          <p:cNvPr id="504" name="Shape 504"/>
          <p:cNvSpPr/>
          <p:nvPr/>
        </p:nvSpPr>
        <p:spPr>
          <a:xfrm>
            <a:off x="18609064" y="9643755"/>
            <a:ext cx="3515685" cy="170062"/>
          </a:xfrm>
          <a:prstGeom prst="roundRect">
            <a:avLst>
              <a:gd name="adj" fmla="val 50000"/>
            </a:avLst>
          </a:prstGeom>
          <a:solidFill>
            <a:srgbClr val="ECECEC"/>
          </a:solidFill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>
              <a:defRPr sz="3200">
                <a:solidFill>
                  <a:srgbClr val="FFFFFF"/>
                </a:solidFill>
              </a:defRPr>
            </a:pPr>
            <a:endParaRPr>
              <a:latin typeface="+mn-lt"/>
            </a:endParaRPr>
          </a:p>
        </p:txBody>
      </p:sp>
      <p:sp>
        <p:nvSpPr>
          <p:cNvPr id="505" name="Shape 505"/>
          <p:cNvSpPr/>
          <p:nvPr/>
        </p:nvSpPr>
        <p:spPr>
          <a:xfrm>
            <a:off x="18609064" y="9643755"/>
            <a:ext cx="2309237" cy="170062"/>
          </a:xfrm>
          <a:prstGeom prst="roundRect">
            <a:avLst>
              <a:gd name="adj" fmla="val 50000"/>
            </a:avLst>
          </a:prstGeom>
          <a:solidFill>
            <a:srgbClr val="2A3538"/>
          </a:solidFill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>
              <a:defRPr sz="3200">
                <a:solidFill>
                  <a:srgbClr val="FFFFFF"/>
                </a:solidFill>
              </a:defRPr>
            </a:pPr>
            <a:endParaRPr>
              <a:latin typeface="+mn-lt"/>
            </a:endParaRPr>
          </a:p>
        </p:txBody>
      </p:sp>
      <p:sp>
        <p:nvSpPr>
          <p:cNvPr id="506" name="Shape 506"/>
          <p:cNvSpPr/>
          <p:nvPr/>
        </p:nvSpPr>
        <p:spPr>
          <a:xfrm>
            <a:off x="18609064" y="10043248"/>
            <a:ext cx="3515685" cy="170062"/>
          </a:xfrm>
          <a:prstGeom prst="roundRect">
            <a:avLst>
              <a:gd name="adj" fmla="val 50000"/>
            </a:avLst>
          </a:prstGeom>
          <a:solidFill>
            <a:srgbClr val="ECECEC"/>
          </a:solidFill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>
              <a:defRPr sz="3200">
                <a:solidFill>
                  <a:srgbClr val="FFFFFF"/>
                </a:solidFill>
              </a:defRPr>
            </a:pPr>
            <a:endParaRPr>
              <a:latin typeface="+mn-lt"/>
            </a:endParaRPr>
          </a:p>
        </p:txBody>
      </p:sp>
      <p:sp>
        <p:nvSpPr>
          <p:cNvPr id="507" name="Shape 507"/>
          <p:cNvSpPr/>
          <p:nvPr/>
        </p:nvSpPr>
        <p:spPr>
          <a:xfrm>
            <a:off x="18609064" y="10043248"/>
            <a:ext cx="2180545" cy="170062"/>
          </a:xfrm>
          <a:prstGeom prst="roundRect">
            <a:avLst>
              <a:gd name="adj" fmla="val 50000"/>
            </a:avLst>
          </a:prstGeom>
          <a:solidFill>
            <a:srgbClr val="2A3538"/>
          </a:solidFill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>
              <a:defRPr sz="3200">
                <a:solidFill>
                  <a:srgbClr val="FFFFFF"/>
                </a:solidFill>
              </a:defRPr>
            </a:pPr>
            <a:endParaRPr>
              <a:latin typeface="+mn-lt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4034FA13-A417-4A1B-87E5-4E7D93D6EB19}"/>
              </a:ext>
            </a:extLst>
          </p:cNvPr>
          <p:cNvSpPr txBox="1"/>
          <p:nvPr/>
        </p:nvSpPr>
        <p:spPr>
          <a:xfrm>
            <a:off x="986956" y="11914250"/>
            <a:ext cx="5068957" cy="874643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PT" sz="5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FF0157D2-4594-4757-B3CE-AD09C12389C0}"/>
              </a:ext>
            </a:extLst>
          </p:cNvPr>
          <p:cNvSpPr txBox="1"/>
          <p:nvPr/>
        </p:nvSpPr>
        <p:spPr>
          <a:xfrm>
            <a:off x="18595766" y="11914250"/>
            <a:ext cx="5068957" cy="874643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PT" sz="5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C8C7740E-A7C4-47CE-9638-586A3EF316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558" t="1" b="54361"/>
          <a:stretch/>
        </p:blipFill>
        <p:spPr>
          <a:xfrm>
            <a:off x="1752902" y="6017494"/>
            <a:ext cx="3078690" cy="3078691"/>
          </a:xfrm>
          <a:prstGeom prst="flowChartConnector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D092C106-8590-4BE1-85E8-5C407AA2EB4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888" b="55441"/>
          <a:stretch/>
        </p:blipFill>
        <p:spPr>
          <a:xfrm>
            <a:off x="12972707" y="6138526"/>
            <a:ext cx="3078691" cy="3026054"/>
          </a:xfrm>
          <a:prstGeom prst="flowChartConnector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Shape 340"/>
          <p:cNvSpPr/>
          <p:nvPr/>
        </p:nvSpPr>
        <p:spPr>
          <a:xfrm>
            <a:off x="3689455" y="1768521"/>
            <a:ext cx="15900187" cy="145680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>
              <a:defRPr sz="10000" b="1" cap="all">
                <a:solidFill>
                  <a:srgbClr val="068D95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lang="pt-PT" sz="8800" dirty="0">
                <a:solidFill>
                  <a:schemeClr val="accent2"/>
                </a:solidFill>
                <a:latin typeface="Montserrat" pitchFamily="2" charset="0"/>
              </a:rPr>
              <a:t>Inspiração da empresa</a:t>
            </a:r>
          </a:p>
        </p:txBody>
      </p:sp>
      <p:sp>
        <p:nvSpPr>
          <p:cNvPr id="8" name="CaixaDeTexto 7"/>
          <p:cNvSpPr txBox="1"/>
          <p:nvPr/>
        </p:nvSpPr>
        <p:spPr>
          <a:xfrm>
            <a:off x="852055" y="11929165"/>
            <a:ext cx="5133109" cy="872034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pt-PT" sz="5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0" name="Fluxograma: Conexão 9"/>
          <p:cNvSpPr/>
          <p:nvPr/>
        </p:nvSpPr>
        <p:spPr>
          <a:xfrm>
            <a:off x="2656597" y="5703369"/>
            <a:ext cx="5133109" cy="4927814"/>
          </a:xfrm>
          <a:prstGeom prst="flowChartConnector">
            <a:avLst/>
          </a:prstGeom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pt-PT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grpSp>
        <p:nvGrpSpPr>
          <p:cNvPr id="11" name="Agrupar 10"/>
          <p:cNvGrpSpPr/>
          <p:nvPr/>
        </p:nvGrpSpPr>
        <p:grpSpPr>
          <a:xfrm>
            <a:off x="3018771" y="6062460"/>
            <a:ext cx="909629" cy="1562874"/>
            <a:chOff x="3162287" y="8447391"/>
            <a:chExt cx="909629" cy="1562874"/>
          </a:xfrm>
        </p:grpSpPr>
        <p:sp>
          <p:nvSpPr>
            <p:cNvPr id="346" name="Shape 346"/>
            <p:cNvSpPr/>
            <p:nvPr/>
          </p:nvSpPr>
          <p:spPr>
            <a:xfrm rot="5400000">
              <a:off x="2835665" y="8774013"/>
              <a:ext cx="1562874" cy="9096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17914" y="10800"/>
                  </a:lnTo>
                  <a:lnTo>
                    <a:pt x="21600" y="21600"/>
                  </a:lnTo>
                  <a:lnTo>
                    <a:pt x="11061" y="21600"/>
                  </a:lnTo>
                  <a:cubicBezTo>
                    <a:pt x="8621" y="18870"/>
                    <a:pt x="6415" y="15566"/>
                    <a:pt x="4508" y="11783"/>
                  </a:cubicBezTo>
                  <a:cubicBezTo>
                    <a:pt x="2710" y="8214"/>
                    <a:pt x="1194" y="4252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>
                <a:latin typeface="+mn-lt"/>
              </a:endParaRPr>
            </a:p>
          </p:txBody>
        </p:sp>
        <p:grpSp>
          <p:nvGrpSpPr>
            <p:cNvPr id="357" name="Group 357"/>
            <p:cNvGrpSpPr/>
            <p:nvPr/>
          </p:nvGrpSpPr>
          <p:grpSpPr>
            <a:xfrm>
              <a:off x="3418609" y="9138127"/>
              <a:ext cx="374449" cy="381545"/>
              <a:chOff x="0" y="0"/>
              <a:chExt cx="374447" cy="381544"/>
            </a:xfrm>
          </p:grpSpPr>
          <p:sp>
            <p:nvSpPr>
              <p:cNvPr id="353" name="Shape 353"/>
              <p:cNvSpPr/>
              <p:nvPr/>
            </p:nvSpPr>
            <p:spPr>
              <a:xfrm>
                <a:off x="69486" y="0"/>
                <a:ext cx="88090" cy="9517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703" y="15083"/>
                    </a:moveTo>
                    <a:lnTo>
                      <a:pt x="21600" y="21600"/>
                    </a:lnTo>
                    <a:lnTo>
                      <a:pt x="15762" y="11172"/>
                    </a:lnTo>
                    <a:lnTo>
                      <a:pt x="21600" y="0"/>
                    </a:lnTo>
                    <a:lnTo>
                      <a:pt x="10703" y="6331"/>
                    </a:lnTo>
                    <a:lnTo>
                      <a:pt x="0" y="0"/>
                    </a:lnTo>
                    <a:lnTo>
                      <a:pt x="6616" y="11172"/>
                    </a:lnTo>
                    <a:lnTo>
                      <a:pt x="0" y="21600"/>
                    </a:lnTo>
                    <a:lnTo>
                      <a:pt x="10703" y="15083"/>
                    </a:lnTo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 sz="1800">
                    <a:latin typeface="Roboto Regular"/>
                    <a:ea typeface="Roboto Regular"/>
                    <a:cs typeface="Roboto Regular"/>
                    <a:sym typeface="Roboto Regular"/>
                  </a:defRPr>
                </a:pPr>
                <a:endParaRPr>
                  <a:latin typeface="+mn-lt"/>
                </a:endParaRPr>
              </a:p>
            </p:txBody>
          </p:sp>
          <p:sp>
            <p:nvSpPr>
              <p:cNvPr id="354" name="Shape 354"/>
              <p:cNvSpPr/>
              <p:nvPr/>
            </p:nvSpPr>
            <p:spPr>
              <a:xfrm>
                <a:off x="286360" y="216873"/>
                <a:ext cx="88088" cy="8808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703" y="6616"/>
                    </a:moveTo>
                    <a:lnTo>
                      <a:pt x="0" y="0"/>
                    </a:lnTo>
                    <a:lnTo>
                      <a:pt x="5838" y="10703"/>
                    </a:lnTo>
                    <a:lnTo>
                      <a:pt x="0" y="21600"/>
                    </a:lnTo>
                    <a:lnTo>
                      <a:pt x="10703" y="15762"/>
                    </a:lnTo>
                    <a:lnTo>
                      <a:pt x="21600" y="21600"/>
                    </a:lnTo>
                    <a:lnTo>
                      <a:pt x="15762" y="10703"/>
                    </a:lnTo>
                    <a:lnTo>
                      <a:pt x="21600" y="0"/>
                    </a:lnTo>
                    <a:lnTo>
                      <a:pt x="10703" y="6616"/>
                    </a:lnTo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 sz="1800">
                    <a:latin typeface="Roboto Regular"/>
                    <a:ea typeface="Roboto Regular"/>
                    <a:cs typeface="Roboto Regular"/>
                    <a:sym typeface="Roboto Regular"/>
                  </a:defRPr>
                </a:pPr>
                <a:endParaRPr>
                  <a:latin typeface="+mn-lt"/>
                </a:endParaRPr>
              </a:p>
            </p:txBody>
          </p:sp>
          <p:sp>
            <p:nvSpPr>
              <p:cNvPr id="355" name="Shape 355"/>
              <p:cNvSpPr/>
              <p:nvPr/>
            </p:nvSpPr>
            <p:spPr>
              <a:xfrm>
                <a:off x="286360" y="0"/>
                <a:ext cx="88088" cy="9517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10703" y="6331"/>
                    </a:lnTo>
                    <a:lnTo>
                      <a:pt x="0" y="0"/>
                    </a:lnTo>
                    <a:lnTo>
                      <a:pt x="5838" y="11172"/>
                    </a:lnTo>
                    <a:lnTo>
                      <a:pt x="0" y="21600"/>
                    </a:lnTo>
                    <a:lnTo>
                      <a:pt x="10703" y="15083"/>
                    </a:lnTo>
                    <a:lnTo>
                      <a:pt x="21600" y="21600"/>
                    </a:lnTo>
                    <a:lnTo>
                      <a:pt x="15762" y="11172"/>
                    </a:lnTo>
                    <a:lnTo>
                      <a:pt x="21600" y="0"/>
                    </a:lnTo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 sz="1800">
                    <a:latin typeface="Roboto Regular"/>
                    <a:ea typeface="Roboto Regular"/>
                    <a:cs typeface="Roboto Regular"/>
                    <a:sym typeface="Roboto Regular"/>
                  </a:defRPr>
                </a:pPr>
                <a:endParaRPr>
                  <a:latin typeface="+mn-lt"/>
                </a:endParaRPr>
              </a:p>
            </p:txBody>
          </p:sp>
          <p:sp>
            <p:nvSpPr>
              <p:cNvPr id="356" name="Shape 356"/>
              <p:cNvSpPr/>
              <p:nvPr/>
            </p:nvSpPr>
            <p:spPr>
              <a:xfrm>
                <a:off x="0" y="90700"/>
                <a:ext cx="290039" cy="2908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288" h="21348" extrusionOk="0">
                    <a:moveTo>
                      <a:pt x="17683" y="400"/>
                    </a:moveTo>
                    <a:cubicBezTo>
                      <a:pt x="17149" y="-134"/>
                      <a:pt x="16378" y="-134"/>
                      <a:pt x="15903" y="400"/>
                    </a:cubicBezTo>
                    <a:lnTo>
                      <a:pt x="356" y="15888"/>
                    </a:lnTo>
                    <a:cubicBezTo>
                      <a:pt x="-119" y="16422"/>
                      <a:pt x="-119" y="17431"/>
                      <a:pt x="356" y="17906"/>
                    </a:cubicBezTo>
                    <a:lnTo>
                      <a:pt x="3441" y="20991"/>
                    </a:lnTo>
                    <a:cubicBezTo>
                      <a:pt x="3916" y="21466"/>
                      <a:pt x="4688" y="21466"/>
                      <a:pt x="5222" y="20991"/>
                    </a:cubicBezTo>
                    <a:lnTo>
                      <a:pt x="20710" y="5503"/>
                    </a:lnTo>
                    <a:cubicBezTo>
                      <a:pt x="21481" y="4732"/>
                      <a:pt x="21481" y="3961"/>
                      <a:pt x="20710" y="3426"/>
                    </a:cubicBezTo>
                    <a:lnTo>
                      <a:pt x="17683" y="400"/>
                    </a:lnTo>
                    <a:close/>
                    <a:moveTo>
                      <a:pt x="16378" y="7758"/>
                    </a:moveTo>
                    <a:lnTo>
                      <a:pt x="13589" y="4969"/>
                    </a:lnTo>
                    <a:lnTo>
                      <a:pt x="16674" y="1646"/>
                    </a:lnTo>
                    <a:lnTo>
                      <a:pt x="19463" y="4435"/>
                    </a:lnTo>
                    <a:lnTo>
                      <a:pt x="16378" y="7758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 sz="1800">
                    <a:latin typeface="Roboto Regular"/>
                    <a:ea typeface="Roboto Regular"/>
                    <a:cs typeface="Roboto Regular"/>
                    <a:sym typeface="Roboto Regular"/>
                  </a:defRPr>
                </a:pPr>
                <a:endParaRPr>
                  <a:latin typeface="+mn-lt"/>
                </a:endParaRPr>
              </a:p>
            </p:txBody>
          </p:sp>
        </p:grpSp>
      </p:grpSp>
      <p:sp>
        <p:nvSpPr>
          <p:cNvPr id="29" name="Fluxograma: Conexão 28"/>
          <p:cNvSpPr/>
          <p:nvPr/>
        </p:nvSpPr>
        <p:spPr>
          <a:xfrm>
            <a:off x="9072995" y="5703369"/>
            <a:ext cx="5133109" cy="4927814"/>
          </a:xfrm>
          <a:prstGeom prst="flowChartConnector">
            <a:avLst/>
          </a:prstGeom>
          <a:ln w="5715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pt-PT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348" name="Shape 348"/>
          <p:cNvSpPr/>
          <p:nvPr/>
        </p:nvSpPr>
        <p:spPr>
          <a:xfrm rot="5400000">
            <a:off x="9191569" y="6348311"/>
            <a:ext cx="1562875" cy="9096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17914" y="10800"/>
                </a:lnTo>
                <a:lnTo>
                  <a:pt x="21600" y="21600"/>
                </a:lnTo>
                <a:lnTo>
                  <a:pt x="11061" y="21600"/>
                </a:lnTo>
                <a:cubicBezTo>
                  <a:pt x="8621" y="18870"/>
                  <a:pt x="6415" y="15566"/>
                  <a:pt x="4508" y="11783"/>
                </a:cubicBezTo>
                <a:cubicBezTo>
                  <a:pt x="2710" y="8214"/>
                  <a:pt x="1194" y="4252"/>
                  <a:pt x="0" y="0"/>
                </a:cubicBezTo>
                <a:close/>
              </a:path>
            </a:pathLst>
          </a:custGeom>
          <a:solidFill>
            <a:srgbClr val="2A3538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>
              <a:latin typeface="+mn-lt"/>
            </a:endParaRPr>
          </a:p>
        </p:txBody>
      </p:sp>
      <p:sp>
        <p:nvSpPr>
          <p:cNvPr id="351" name="Shape 351"/>
          <p:cNvSpPr/>
          <p:nvPr/>
        </p:nvSpPr>
        <p:spPr>
          <a:xfrm>
            <a:off x="9777988" y="6723415"/>
            <a:ext cx="415437" cy="3953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908"/>
                </a:moveTo>
                <a:cubicBezTo>
                  <a:pt x="21600" y="10041"/>
                  <a:pt x="20981" y="9173"/>
                  <a:pt x="19950" y="9173"/>
                </a:cubicBezTo>
                <a:lnTo>
                  <a:pt x="14115" y="9173"/>
                </a:lnTo>
                <a:lnTo>
                  <a:pt x="8516" y="0"/>
                </a:lnTo>
                <a:lnTo>
                  <a:pt x="6453" y="0"/>
                </a:lnTo>
                <a:lnTo>
                  <a:pt x="9135" y="9173"/>
                </a:lnTo>
                <a:lnTo>
                  <a:pt x="3124" y="9173"/>
                </a:lnTo>
                <a:lnTo>
                  <a:pt x="1473" y="6756"/>
                </a:lnTo>
                <a:lnTo>
                  <a:pt x="0" y="6756"/>
                </a:lnTo>
                <a:lnTo>
                  <a:pt x="1031" y="10908"/>
                </a:lnTo>
                <a:lnTo>
                  <a:pt x="0" y="14844"/>
                </a:lnTo>
                <a:lnTo>
                  <a:pt x="1473" y="14844"/>
                </a:lnTo>
                <a:lnTo>
                  <a:pt x="3124" y="12644"/>
                </a:lnTo>
                <a:lnTo>
                  <a:pt x="9135" y="12644"/>
                </a:lnTo>
                <a:lnTo>
                  <a:pt x="6453" y="21600"/>
                </a:lnTo>
                <a:lnTo>
                  <a:pt x="8516" y="21600"/>
                </a:lnTo>
                <a:lnTo>
                  <a:pt x="14115" y="12644"/>
                </a:lnTo>
                <a:lnTo>
                  <a:pt x="19950" y="12644"/>
                </a:lnTo>
                <a:cubicBezTo>
                  <a:pt x="20981" y="12644"/>
                  <a:pt x="21600" y="11776"/>
                  <a:pt x="21600" y="10908"/>
                </a:cubicBezTo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defTabSz="914400">
              <a:defRPr sz="1800">
                <a:latin typeface="Roboto Regular"/>
                <a:ea typeface="Roboto Regular"/>
                <a:cs typeface="Roboto Regular"/>
                <a:sym typeface="Roboto Regular"/>
              </a:defRPr>
            </a:pPr>
            <a:endParaRPr>
              <a:latin typeface="+mn-lt"/>
            </a:endParaRPr>
          </a:p>
        </p:txBody>
      </p:sp>
      <p:sp>
        <p:nvSpPr>
          <p:cNvPr id="30" name="Fluxograma: Conexão 29"/>
          <p:cNvSpPr/>
          <p:nvPr/>
        </p:nvSpPr>
        <p:spPr>
          <a:xfrm>
            <a:off x="15489393" y="5703369"/>
            <a:ext cx="5133109" cy="4927814"/>
          </a:xfrm>
          <a:prstGeom prst="flowChartConnector">
            <a:avLst/>
          </a:prstGeom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pt-PT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347" name="Shape 347"/>
          <p:cNvSpPr/>
          <p:nvPr/>
        </p:nvSpPr>
        <p:spPr>
          <a:xfrm rot="5400000">
            <a:off x="15524609" y="6408767"/>
            <a:ext cx="1562874" cy="9096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17914" y="10800"/>
                </a:lnTo>
                <a:lnTo>
                  <a:pt x="21600" y="21600"/>
                </a:lnTo>
                <a:lnTo>
                  <a:pt x="11061" y="21600"/>
                </a:lnTo>
                <a:cubicBezTo>
                  <a:pt x="8621" y="18870"/>
                  <a:pt x="6415" y="15566"/>
                  <a:pt x="4508" y="11783"/>
                </a:cubicBezTo>
                <a:cubicBezTo>
                  <a:pt x="2710" y="8214"/>
                  <a:pt x="1194" y="4252"/>
                  <a:pt x="0" y="0"/>
                </a:cubicBezTo>
                <a:close/>
              </a:path>
            </a:pathLst>
          </a:custGeom>
          <a:solidFill>
            <a:srgbClr val="08AEB5"/>
          </a:solidFill>
          <a:ln w="12700">
            <a:solidFill>
              <a:srgbClr val="08AEB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>
              <a:latin typeface="+mn-lt"/>
            </a:endParaRPr>
          </a:p>
        </p:txBody>
      </p:sp>
      <p:sp>
        <p:nvSpPr>
          <p:cNvPr id="352" name="Shape 352"/>
          <p:cNvSpPr/>
          <p:nvPr/>
        </p:nvSpPr>
        <p:spPr>
          <a:xfrm>
            <a:off x="16171127" y="6786057"/>
            <a:ext cx="293946" cy="2477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584" y="0"/>
                </a:moveTo>
                <a:lnTo>
                  <a:pt x="5520" y="2305"/>
                </a:lnTo>
                <a:lnTo>
                  <a:pt x="2064" y="2305"/>
                </a:lnTo>
                <a:cubicBezTo>
                  <a:pt x="1008" y="2305"/>
                  <a:pt x="0" y="3430"/>
                  <a:pt x="0" y="4824"/>
                </a:cubicBezTo>
                <a:lnTo>
                  <a:pt x="0" y="19295"/>
                </a:lnTo>
                <a:cubicBezTo>
                  <a:pt x="0" y="20421"/>
                  <a:pt x="1008" y="21600"/>
                  <a:pt x="2064" y="21600"/>
                </a:cubicBezTo>
                <a:lnTo>
                  <a:pt x="19296" y="21600"/>
                </a:lnTo>
                <a:cubicBezTo>
                  <a:pt x="20544" y="21600"/>
                  <a:pt x="21600" y="20421"/>
                  <a:pt x="21600" y="19295"/>
                </a:cubicBezTo>
                <a:lnTo>
                  <a:pt x="21600" y="4824"/>
                </a:lnTo>
                <a:cubicBezTo>
                  <a:pt x="21600" y="3430"/>
                  <a:pt x="20544" y="2305"/>
                  <a:pt x="19296" y="2305"/>
                </a:cubicBezTo>
                <a:lnTo>
                  <a:pt x="15840" y="2305"/>
                </a:lnTo>
                <a:lnTo>
                  <a:pt x="13968" y="0"/>
                </a:lnTo>
                <a:lnTo>
                  <a:pt x="7584" y="0"/>
                </a:lnTo>
                <a:close/>
                <a:moveTo>
                  <a:pt x="10656" y="17902"/>
                </a:moveTo>
                <a:cubicBezTo>
                  <a:pt x="7824" y="17902"/>
                  <a:pt x="5328" y="15383"/>
                  <a:pt x="5328" y="11952"/>
                </a:cubicBezTo>
                <a:cubicBezTo>
                  <a:pt x="5328" y="8468"/>
                  <a:pt x="7680" y="5949"/>
                  <a:pt x="10656" y="5949"/>
                </a:cubicBezTo>
                <a:cubicBezTo>
                  <a:pt x="13680" y="5949"/>
                  <a:pt x="16032" y="8468"/>
                  <a:pt x="16032" y="11952"/>
                </a:cubicBezTo>
                <a:cubicBezTo>
                  <a:pt x="16032" y="15383"/>
                  <a:pt x="13776" y="17902"/>
                  <a:pt x="10656" y="17902"/>
                </a:cubicBezTo>
                <a:close/>
              </a:path>
            </a:pathLst>
          </a:custGeom>
          <a:solidFill>
            <a:srgbClr val="FFFFFF"/>
          </a:solidFill>
          <a:ln w="12700">
            <a:solidFill>
              <a:srgbClr val="08AEB5"/>
            </a:solidFill>
            <a:miter lim="400000"/>
          </a:ln>
        </p:spPr>
        <p:txBody>
          <a:bodyPr lIns="45719" rIns="45719" anchor="ctr"/>
          <a:lstStyle/>
          <a:p>
            <a:pPr defTabSz="914400">
              <a:defRPr sz="1800">
                <a:latin typeface="Roboto Regular"/>
                <a:ea typeface="Roboto Regular"/>
                <a:cs typeface="Roboto Regular"/>
                <a:sym typeface="Roboto Regular"/>
              </a:defRPr>
            </a:pPr>
            <a:endParaRPr>
              <a:latin typeface="+mn-lt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3417432" y="6454043"/>
            <a:ext cx="3710940" cy="779701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pt-PT" altLang="en-US" sz="4400" b="1" i="0" u="none" strike="noStrike" cap="none" spc="0" normalizeH="0" baseline="0" dirty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FillTx/>
                <a:latin typeface="Montserrat" pitchFamily="2" charset="0"/>
                <a:sym typeface="Helvetica Light"/>
              </a:rPr>
              <a:t>Visão</a:t>
            </a:r>
          </a:p>
        </p:txBody>
      </p:sp>
      <p:sp>
        <p:nvSpPr>
          <p:cNvPr id="3" name="Text Box 2"/>
          <p:cNvSpPr txBox="1"/>
          <p:nvPr/>
        </p:nvSpPr>
        <p:spPr>
          <a:xfrm>
            <a:off x="9973006" y="6454045"/>
            <a:ext cx="3710940" cy="779701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pt-PT" altLang="en-US" sz="4400" b="1" i="0" u="none" strike="noStrike" cap="none" spc="0" normalizeH="0" baseline="0" dirty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FillTx/>
                <a:latin typeface="Montserrat" pitchFamily="2" charset="0"/>
                <a:sym typeface="Helvetica Light"/>
              </a:rPr>
              <a:t>Missão</a:t>
            </a:r>
          </a:p>
        </p:txBody>
      </p:sp>
      <p:sp>
        <p:nvSpPr>
          <p:cNvPr id="4" name="Text Box 3"/>
          <p:cNvSpPr txBox="1"/>
          <p:nvPr/>
        </p:nvSpPr>
        <p:spPr>
          <a:xfrm>
            <a:off x="16406495" y="6454044"/>
            <a:ext cx="3710940" cy="779701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pt-PT" altLang="en-US" sz="4400" b="1" i="0" u="none" strike="noStrike" cap="none" spc="0" normalizeH="0" baseline="0" dirty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FillTx/>
                <a:latin typeface="Montserrat" pitchFamily="2" charset="0"/>
                <a:sym typeface="Helvetica Light"/>
              </a:rPr>
              <a:t>Objetivos</a:t>
            </a:r>
          </a:p>
        </p:txBody>
      </p:sp>
      <p:sp>
        <p:nvSpPr>
          <p:cNvPr id="5" name="Text Box 4"/>
          <p:cNvSpPr txBox="1"/>
          <p:nvPr/>
        </p:nvSpPr>
        <p:spPr>
          <a:xfrm>
            <a:off x="9038213" y="7433615"/>
            <a:ext cx="5167891" cy="2687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pt-PT" altLang="en-US" sz="2700" b="0" i="0" u="none" strike="noStrike" cap="none" spc="0" normalizeH="0" baseline="0" dirty="0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ffectLst/>
                <a:uFillTx/>
                <a:latin typeface="Montserrat" pitchFamily="2" charset="0"/>
                <a:sym typeface="Helvetica Light"/>
              </a:rPr>
              <a:t>C</a:t>
            </a:r>
            <a:r>
              <a:rPr kumimoji="0" lang="en-US" sz="2700" b="0" i="0" u="none" strike="noStrike" cap="none" spc="0" normalizeH="0" baseline="0" dirty="0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ffectLst/>
                <a:uFillTx/>
                <a:latin typeface="Montserrat" pitchFamily="2" charset="0"/>
                <a:sym typeface="Helvetica Light"/>
              </a:rPr>
              <a:t>riar oportunidades e partilhas </a:t>
            </a: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2700" b="0" i="0" u="none" strike="noStrike" cap="none" spc="0" normalizeH="0" baseline="0" dirty="0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ffectLst/>
                <a:uFillTx/>
                <a:latin typeface="Montserrat" pitchFamily="2" charset="0"/>
                <a:sym typeface="Helvetica Light"/>
              </a:rPr>
              <a:t>de curiosidades sobre locais poucos visitados de forma </a:t>
            </a: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2700" b="0" i="0" u="none" strike="noStrike" cap="none" spc="0" normalizeH="0" baseline="0" dirty="0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ffectLst/>
                <a:uFillTx/>
                <a:latin typeface="Montserrat" pitchFamily="2" charset="0"/>
                <a:sym typeface="Helvetica Light"/>
              </a:rPr>
              <a:t>simples, amigável </a:t>
            </a: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2700" b="0" i="0" u="none" strike="noStrike" cap="none" spc="0" normalizeH="0" baseline="0" dirty="0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ffectLst/>
                <a:uFillTx/>
                <a:latin typeface="Montserrat" pitchFamily="2" charset="0"/>
                <a:sym typeface="Helvetica Light"/>
              </a:rPr>
              <a:t>e rápida.</a:t>
            </a:r>
          </a:p>
        </p:txBody>
      </p:sp>
      <p:sp>
        <p:nvSpPr>
          <p:cNvPr id="6" name="Text Box 5"/>
          <p:cNvSpPr txBox="1"/>
          <p:nvPr/>
        </p:nvSpPr>
        <p:spPr>
          <a:xfrm>
            <a:off x="2808847" y="7603081"/>
            <a:ext cx="4828607" cy="1764586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pPr marL="0" marR="0" indent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pt-PT" altLang="en-US" sz="2700" b="0" i="0" u="none" strike="noStrike" cap="none" spc="0" normalizeH="0" baseline="0" dirty="0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ffectLst/>
                <a:uFillTx/>
                <a:latin typeface="Montserrat" pitchFamily="2" charset="0"/>
                <a:sym typeface="Helvetica Light"/>
              </a:rPr>
              <a:t>Evolução pelo mundo, preferência dos novos utilizadores e rapidez na atualização da informação</a:t>
            </a:r>
            <a:r>
              <a:rPr kumimoji="0" lang="pt-PT" altLang="en-US" sz="2700" b="0" i="0" u="none" strike="noStrike" cap="none" spc="0" normalizeH="0" baseline="0" dirty="0">
                <a:ln>
                  <a:noFill/>
                </a:ln>
                <a:solidFill>
                  <a:schemeClr val="accent4">
                    <a:lumMod val="75000"/>
                  </a:schemeClr>
                </a:solidFill>
                <a:effectLst/>
                <a:uFillTx/>
                <a:latin typeface="Montserrat" pitchFamily="2" charset="0"/>
                <a:sym typeface="Helvetica Light"/>
              </a:rPr>
              <a:t>.</a:t>
            </a:r>
          </a:p>
        </p:txBody>
      </p:sp>
      <p:sp>
        <p:nvSpPr>
          <p:cNvPr id="7" name="Text Box 6"/>
          <p:cNvSpPr txBox="1"/>
          <p:nvPr/>
        </p:nvSpPr>
        <p:spPr>
          <a:xfrm>
            <a:off x="15612066" y="7565758"/>
            <a:ext cx="4887762" cy="2687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pt-PT" altLang="en-US" sz="2700" b="0" i="0" u="none" strike="noStrike" cap="none" spc="0" normalizeH="0" baseline="0" dirty="0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ffectLst/>
                <a:uFillTx/>
                <a:latin typeface="Montserrat" pitchFamily="2" charset="0"/>
                <a:sym typeface="Helvetica Light"/>
              </a:rPr>
              <a:t>Manter a visão, garantir da </a:t>
            </a: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pt-PT" altLang="en-US" sz="2700" b="0" i="0" u="none" strike="noStrike" cap="none" spc="0" normalizeH="0" baseline="0" dirty="0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ffectLst/>
                <a:uFillTx/>
                <a:latin typeface="Montserrat" pitchFamily="2" charset="0"/>
                <a:sym typeface="Helvetica Light"/>
              </a:rPr>
              <a:t>qualidade dos serviços, </a:t>
            </a: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pt-PT" altLang="en-US" sz="2700" b="0" i="0" u="none" strike="noStrike" cap="none" spc="0" normalizeH="0" baseline="0" dirty="0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ffectLst/>
                <a:uFillTx/>
                <a:latin typeface="Montserrat" pitchFamily="2" charset="0"/>
                <a:sym typeface="Helvetica Light"/>
              </a:rPr>
              <a:t>trabalhar em equipa, e </a:t>
            </a: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pt-PT" altLang="en-US" sz="2700" b="0" i="0" u="none" strike="noStrike" cap="none" spc="0" normalizeH="0" baseline="0" dirty="0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ffectLst/>
                <a:uFillTx/>
                <a:latin typeface="Montserrat" pitchFamily="2" charset="0"/>
                <a:sym typeface="Helvetica Light"/>
              </a:rPr>
              <a:t>assumir a postura </a:t>
            </a: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pt-PT" altLang="en-US" sz="2700" b="0" i="0" u="none" strike="noStrike" cap="none" spc="0" normalizeH="0" baseline="0" dirty="0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ffectLst/>
                <a:uFillTx/>
                <a:latin typeface="Montserrat" pitchFamily="2" charset="0"/>
                <a:sym typeface="Helvetica Light"/>
              </a:rPr>
              <a:t>profissional em relação </a:t>
            </a: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pt-PT" altLang="en-US" sz="2700" b="0" i="0" u="none" strike="noStrike" cap="none" spc="0" normalizeH="0" baseline="0" dirty="0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ffectLst/>
                <a:uFillTx/>
                <a:latin typeface="Montserrat" pitchFamily="2" charset="0"/>
                <a:sym typeface="Helvetica Light"/>
              </a:rPr>
              <a:t>aos colaboradores</a:t>
            </a:r>
            <a:r>
              <a:rPr kumimoji="0" lang="pt-PT" altLang="en-US" sz="2700" b="0" i="0" u="none" strike="noStrike" cap="none" spc="0" normalizeH="0" baseline="0" dirty="0">
                <a:ln>
                  <a:noFill/>
                </a:ln>
                <a:solidFill>
                  <a:schemeClr val="accent4">
                    <a:lumMod val="75000"/>
                  </a:schemeClr>
                </a:solidFill>
                <a:effectLst/>
                <a:uFillTx/>
                <a:latin typeface="Montserrat" pitchFamily="2" charset="0"/>
                <a:sym typeface="Helvetica Light"/>
              </a:rPr>
              <a:t>.</a:t>
            </a:r>
          </a:p>
        </p:txBody>
      </p:sp>
      <p:pic>
        <p:nvPicPr>
          <p:cNvPr id="12" name="Picture Placehold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985" y="11981815"/>
            <a:ext cx="5147310" cy="107378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5" name="CaixaDeTexto 24">
            <a:extLst>
              <a:ext uri="{FF2B5EF4-FFF2-40B4-BE49-F238E27FC236}">
                <a16:creationId xmlns:a16="http://schemas.microsoft.com/office/drawing/2014/main" id="{8B1F7A23-7502-4D49-A452-F114AE2E5FF2}"/>
              </a:ext>
            </a:extLst>
          </p:cNvPr>
          <p:cNvSpPr txBox="1"/>
          <p:nvPr/>
        </p:nvSpPr>
        <p:spPr>
          <a:xfrm>
            <a:off x="18419058" y="11914250"/>
            <a:ext cx="5068957" cy="874643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PT" sz="5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Shape 325"/>
          <p:cNvSpPr/>
          <p:nvPr/>
        </p:nvSpPr>
        <p:spPr>
          <a:xfrm>
            <a:off x="3517466" y="2116328"/>
            <a:ext cx="16988626" cy="14568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0000" b="1" cap="all">
                <a:solidFill>
                  <a:srgbClr val="2A3538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lang="pt-PT" sz="8800" dirty="0">
                <a:solidFill>
                  <a:schemeClr val="accent1">
                    <a:lumMod val="50000"/>
                  </a:schemeClr>
                </a:solidFill>
                <a:latin typeface="Montserrat" pitchFamily="2" charset="0"/>
              </a:rPr>
              <a:t>Contexto político-legal</a:t>
            </a:r>
          </a:p>
        </p:txBody>
      </p:sp>
      <p:sp>
        <p:nvSpPr>
          <p:cNvPr id="327" name="Shape 327"/>
          <p:cNvSpPr/>
          <p:nvPr/>
        </p:nvSpPr>
        <p:spPr>
          <a:xfrm>
            <a:off x="2098526" y="5452902"/>
            <a:ext cx="19826506" cy="54168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spcBef>
                <a:spcPts val="5900"/>
              </a:spcBef>
              <a:defRPr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lvl="0" algn="just" fontAlgn="base">
              <a:lnSpc>
                <a:spcPct val="115000"/>
              </a:lnSpc>
              <a:spcBef>
                <a:spcPts val="1200"/>
              </a:spcBef>
              <a:buSzPts val="1000"/>
              <a:tabLst>
                <a:tab pos="457200" algn="l"/>
              </a:tabLst>
            </a:pPr>
            <a:r>
              <a:rPr lang="pt-PT" b="1" dirty="0">
                <a:solidFill>
                  <a:schemeClr val="bg1">
                    <a:lumMod val="95000"/>
                  </a:schemeClr>
                </a:solidFill>
                <a:effectLst/>
                <a:latin typeface="Montserrat" pitchFamily="2" charset="0"/>
                <a:ea typeface="Times New Roman" panose="02020603050405020304" pitchFamily="18" charset="0"/>
              </a:rPr>
              <a:t>Decreto-Lei n.º 7/2004</a:t>
            </a:r>
            <a:r>
              <a:rPr lang="pt-PT" dirty="0">
                <a:solidFill>
                  <a:schemeClr val="bg1">
                    <a:lumMod val="95000"/>
                  </a:schemeClr>
                </a:solidFill>
                <a:effectLst/>
                <a:latin typeface="Montserrat" pitchFamily="2" charset="0"/>
                <a:ea typeface="Times New Roman" panose="02020603050405020304" pitchFamily="18" charset="0"/>
              </a:rPr>
              <a:t>: relativa a certos aspetos legais dos serviços da sociedade de informação, em especial do comércio eletrónico, no mercado interno; </a:t>
            </a:r>
            <a:endParaRPr lang="pt-PT" dirty="0">
              <a:solidFill>
                <a:schemeClr val="bg1">
                  <a:lumMod val="95000"/>
                </a:schemeClr>
              </a:solidFill>
              <a:effectLst/>
              <a:latin typeface="Montserrat" pitchFamily="2" charset="0"/>
              <a:ea typeface="Arial" panose="020B0604020202020204" pitchFamily="34" charset="0"/>
            </a:endParaRPr>
          </a:p>
          <a:p>
            <a:pPr lvl="0" algn="just" fontAlgn="base">
              <a:lnSpc>
                <a:spcPct val="115000"/>
              </a:lnSpc>
              <a:spcAft>
                <a:spcPts val="1200"/>
              </a:spcAft>
              <a:buSzPts val="1000"/>
              <a:tabLst>
                <a:tab pos="457200" algn="l"/>
              </a:tabLst>
            </a:pPr>
            <a:r>
              <a:rPr lang="pt-PT" b="1" dirty="0">
                <a:solidFill>
                  <a:schemeClr val="bg1">
                    <a:lumMod val="95000"/>
                  </a:schemeClr>
                </a:solidFill>
                <a:effectLst/>
                <a:latin typeface="Montserrat" pitchFamily="2" charset="0"/>
                <a:ea typeface="Times New Roman" panose="02020603050405020304" pitchFamily="18" charset="0"/>
              </a:rPr>
              <a:t>Decreto-Lei nº 62/2003 de 3 de abril</a:t>
            </a:r>
            <a:r>
              <a:rPr lang="pt-PT" dirty="0">
                <a:solidFill>
                  <a:schemeClr val="bg1">
                    <a:lumMod val="95000"/>
                  </a:schemeClr>
                </a:solidFill>
                <a:effectLst/>
                <a:latin typeface="Montserrat" pitchFamily="2" charset="0"/>
                <a:ea typeface="Times New Roman" panose="02020603050405020304" pitchFamily="18" charset="0"/>
              </a:rPr>
              <a:t>: visa compatibilizar o regime jurídico da assinatura digital estabelecido no Decreto-Lei nº 290-D/99, de 2 de Agosto, com a Diretiva nº 1999/93/CE, do Parlamento Europeu e do Conselho, de 13 de Dezembro, relativa a um quadro legal comunitário para as assinaturas eletrónicas.</a:t>
            </a:r>
            <a:endParaRPr lang="pt-PT" dirty="0">
              <a:solidFill>
                <a:schemeClr val="bg1">
                  <a:lumMod val="95000"/>
                </a:schemeClr>
              </a:solidFill>
              <a:effectLst/>
              <a:latin typeface="Montserrat" pitchFamily="2" charset="0"/>
              <a:ea typeface="Arial" panose="020B0604020202020204" pitchFamily="34" charset="0"/>
            </a:endParaRPr>
          </a:p>
          <a:p>
            <a:endParaRPr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0BA3719E-D273-476E-AFE6-E000C6C0943C}"/>
              </a:ext>
            </a:extLst>
          </p:cNvPr>
          <p:cNvSpPr txBox="1"/>
          <p:nvPr/>
        </p:nvSpPr>
        <p:spPr>
          <a:xfrm>
            <a:off x="980902" y="11916696"/>
            <a:ext cx="5153891" cy="872034"/>
          </a:xfrm>
          <a:prstGeom prst="rect">
            <a:avLst/>
          </a:prstGeom>
          <a:solidFill>
            <a:srgbClr val="08AEB5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PT" sz="5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29A8F0A3-9F87-4B79-A59C-F8BD7E8F86F2}"/>
              </a:ext>
            </a:extLst>
          </p:cNvPr>
          <p:cNvSpPr txBox="1"/>
          <p:nvPr/>
        </p:nvSpPr>
        <p:spPr>
          <a:xfrm>
            <a:off x="20116800" y="11698941"/>
            <a:ext cx="3496235" cy="1152535"/>
          </a:xfrm>
          <a:prstGeom prst="rect">
            <a:avLst/>
          </a:prstGeom>
          <a:solidFill>
            <a:srgbClr val="08AEB5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PT" sz="5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Shape 442"/>
          <p:cNvSpPr/>
          <p:nvPr/>
        </p:nvSpPr>
        <p:spPr>
          <a:xfrm>
            <a:off x="1810280" y="2137595"/>
            <a:ext cx="14233284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l">
              <a:defRPr sz="10000" b="1" cap="all">
                <a:solidFill>
                  <a:srgbClr val="2A3538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lang="pt-PT" sz="6000" dirty="0">
                <a:latin typeface="Montserrat" pitchFamily="2" charset="0"/>
              </a:rPr>
              <a:t>Análise do </a:t>
            </a:r>
            <a:r>
              <a:rPr lang="pt-PT" sz="6000" dirty="0">
                <a:solidFill>
                  <a:srgbClr val="068C95"/>
                </a:solidFill>
                <a:latin typeface="Montserrat" pitchFamily="2" charset="0"/>
              </a:rPr>
              <a:t>meio envolvente</a:t>
            </a:r>
          </a:p>
        </p:txBody>
      </p:sp>
      <p:sp>
        <p:nvSpPr>
          <p:cNvPr id="446" name="Shape 446"/>
          <p:cNvSpPr/>
          <p:nvPr/>
        </p:nvSpPr>
        <p:spPr>
          <a:xfrm>
            <a:off x="11929843" y="509123"/>
            <a:ext cx="11906166" cy="125985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7201" y="21600"/>
                </a:lnTo>
              </a:path>
            </a:pathLst>
          </a:custGeom>
          <a:ln w="63500">
            <a:solidFill>
              <a:srgbClr val="FFFFFF">
                <a:alpha val="7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4ADE1C1A-E9B6-4180-8DCB-B3634F42E24F}"/>
              </a:ext>
            </a:extLst>
          </p:cNvPr>
          <p:cNvSpPr txBox="1"/>
          <p:nvPr/>
        </p:nvSpPr>
        <p:spPr>
          <a:xfrm>
            <a:off x="852055" y="11929165"/>
            <a:ext cx="5133109" cy="872034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PT" sz="5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pic>
        <p:nvPicPr>
          <p:cNvPr id="8" name="image2.png">
            <a:extLst>
              <a:ext uri="{FF2B5EF4-FFF2-40B4-BE49-F238E27FC236}">
                <a16:creationId xmlns:a16="http://schemas.microsoft.com/office/drawing/2014/main" id="{0FAB2ECE-1D80-42B8-9657-EAECF248F39E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11635451" y="5121572"/>
            <a:ext cx="12200558" cy="5691341"/>
          </a:xfrm>
          <a:prstGeom prst="rect">
            <a:avLst/>
          </a:prstGeom>
          <a:ln/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29FEBF7F-CEFB-44C5-8D5B-BED9AE395874}"/>
              </a:ext>
            </a:extLst>
          </p:cNvPr>
          <p:cNvSpPr txBox="1"/>
          <p:nvPr/>
        </p:nvSpPr>
        <p:spPr>
          <a:xfrm>
            <a:off x="1068250" y="5107810"/>
            <a:ext cx="10567201" cy="682135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pt-PT" sz="2800" b="0" i="0" u="none" strike="noStrike" cap="none" spc="0" normalizeH="0" baseline="0" dirty="0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ffectLst/>
                <a:uFillTx/>
                <a:latin typeface="Montserrat" pitchFamily="2" charset="0"/>
                <a:sym typeface="Helvetica Light"/>
              </a:rPr>
              <a:t>Segundo a </a:t>
            </a:r>
            <a:r>
              <a:rPr kumimoji="0" lang="pt-PT" sz="28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ffectLst/>
                <a:uFillTx/>
                <a:latin typeface="Montserrat" pitchFamily="2" charset="0"/>
                <a:sym typeface="Helvetica Light"/>
              </a:rPr>
              <a:t>INE</a:t>
            </a:r>
            <a:r>
              <a:rPr kumimoji="0" lang="pt-PT" sz="2800" b="0" i="0" u="none" strike="noStrike" cap="none" spc="0" normalizeH="0" baseline="0" dirty="0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ffectLst/>
                <a:uFillTx/>
                <a:latin typeface="Montserrat" pitchFamily="2" charset="0"/>
                <a:sym typeface="Helvetica Light"/>
              </a:rPr>
              <a:t>, pela intervenção da pandemia, Portugal e outros países foram prejudicados, no</a:t>
            </a:r>
            <a:r>
              <a:rPr lang="pt-PT" sz="2800" dirty="0">
                <a:solidFill>
                  <a:schemeClr val="accent3">
                    <a:lumMod val="50000"/>
                  </a:schemeClr>
                </a:solidFill>
                <a:latin typeface="Montserrat" pitchFamily="2" charset="0"/>
              </a:rPr>
              <a:t> setor de turismo, apresentando uma </a:t>
            </a:r>
            <a:r>
              <a:rPr lang="pt-PT" sz="2800" b="1" dirty="0">
                <a:solidFill>
                  <a:schemeClr val="accent3">
                    <a:lumMod val="50000"/>
                  </a:schemeClr>
                </a:solidFill>
                <a:latin typeface="Montserrat" pitchFamily="2" charset="0"/>
              </a:rPr>
              <a:t>descida de 73,3% face a 2019</a:t>
            </a:r>
            <a:r>
              <a:rPr lang="pt-PT" sz="2800" dirty="0">
                <a:solidFill>
                  <a:schemeClr val="accent3">
                    <a:lumMod val="50000"/>
                  </a:schemeClr>
                </a:solidFill>
                <a:latin typeface="Montserrat" pitchFamily="2" charset="0"/>
              </a:rPr>
              <a:t>. Já o Inquérito às Deslocações dos Residentes, em </a:t>
            </a:r>
            <a:r>
              <a:rPr lang="pt-PT" sz="2800" b="1" dirty="0">
                <a:solidFill>
                  <a:schemeClr val="accent3">
                    <a:lumMod val="50000"/>
                  </a:schemeClr>
                </a:solidFill>
                <a:latin typeface="Montserrat" pitchFamily="2" charset="0"/>
              </a:rPr>
              <a:t>2020</a:t>
            </a:r>
            <a:r>
              <a:rPr lang="pt-PT" sz="2800" dirty="0">
                <a:solidFill>
                  <a:schemeClr val="accent3">
                    <a:lumMod val="50000"/>
                  </a:schemeClr>
                </a:solidFill>
                <a:latin typeface="Montserrat" pitchFamily="2" charset="0"/>
              </a:rPr>
              <a:t>, refere que </a:t>
            </a:r>
            <a:r>
              <a:rPr lang="pt-PT" sz="2800" b="1" dirty="0">
                <a:solidFill>
                  <a:schemeClr val="accent3">
                    <a:lumMod val="50000"/>
                  </a:schemeClr>
                </a:solidFill>
                <a:latin typeface="Montserrat" pitchFamily="2" charset="0"/>
              </a:rPr>
              <a:t>39,0%</a:t>
            </a:r>
            <a:r>
              <a:rPr lang="pt-PT" sz="2800" dirty="0">
                <a:solidFill>
                  <a:schemeClr val="accent3">
                    <a:lumMod val="50000"/>
                  </a:schemeClr>
                </a:solidFill>
                <a:latin typeface="Montserrat" pitchFamily="2" charset="0"/>
              </a:rPr>
              <a:t> da população residente em Portugal efetuou pelo menos </a:t>
            </a:r>
            <a:r>
              <a:rPr lang="pt-PT" sz="2800" b="1" dirty="0">
                <a:solidFill>
                  <a:schemeClr val="accent3">
                    <a:lumMod val="50000"/>
                  </a:schemeClr>
                </a:solidFill>
                <a:latin typeface="Montserrat" pitchFamily="2" charset="0"/>
              </a:rPr>
              <a:t>uma viagem turística</a:t>
            </a:r>
            <a:r>
              <a:rPr lang="pt-PT" sz="2800" dirty="0">
                <a:solidFill>
                  <a:schemeClr val="accent3">
                    <a:lumMod val="50000"/>
                  </a:schemeClr>
                </a:solidFill>
                <a:latin typeface="Montserrat" pitchFamily="2" charset="0"/>
              </a:rPr>
              <a:t>. Das as principais motivações para viajar destacam-se:</a:t>
            </a:r>
          </a:p>
          <a:p>
            <a:pPr marL="0" marR="0" indent="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pt-PT" sz="2800" dirty="0">
              <a:solidFill>
                <a:schemeClr val="accent3">
                  <a:lumMod val="50000"/>
                </a:schemeClr>
              </a:solidFill>
              <a:latin typeface="Montserrat" pitchFamily="2" charset="0"/>
            </a:endParaRPr>
          </a:p>
          <a:p>
            <a:pPr marL="285750" indent="-28575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pt-PT" sz="2800" b="1" dirty="0">
                <a:solidFill>
                  <a:schemeClr val="accent3">
                    <a:lumMod val="50000"/>
                  </a:schemeClr>
                </a:solidFill>
                <a:effectLst/>
                <a:latin typeface="Montserrat" pitchFamily="2" charset="0"/>
                <a:ea typeface="Calibri" panose="020F0502020204030204" pitchFamily="34" charset="0"/>
              </a:rPr>
              <a:t>“lazer, recreio ou férias” (54.1% em 2019)</a:t>
            </a:r>
          </a:p>
          <a:p>
            <a:pPr marL="285750" indent="-28575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pt-PT" sz="2800" b="1" dirty="0">
                <a:solidFill>
                  <a:schemeClr val="accent3">
                    <a:lumMod val="50000"/>
                  </a:schemeClr>
                </a:solidFill>
                <a:effectLst/>
                <a:latin typeface="Montserrat" pitchFamily="2" charset="0"/>
                <a:ea typeface="Calibri" panose="020F0502020204030204" pitchFamily="34" charset="0"/>
              </a:rPr>
              <a:t>“visita a familiares ou amigos” (33.8% de total)</a:t>
            </a:r>
          </a:p>
          <a:p>
            <a:pPr marL="285750" indent="-28575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pt-PT" sz="2800" b="1" dirty="0">
                <a:solidFill>
                  <a:schemeClr val="accent3">
                    <a:lumMod val="50000"/>
                  </a:schemeClr>
                </a:solidFill>
                <a:effectLst/>
                <a:latin typeface="Montserrat" pitchFamily="2" charset="0"/>
                <a:ea typeface="Calibri" panose="020F0502020204030204" pitchFamily="34" charset="0"/>
              </a:rPr>
              <a:t>“profissionais ou de negócios” (7.1% do total)</a:t>
            </a: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pt-PT" sz="2800" dirty="0">
              <a:solidFill>
                <a:schemeClr val="accent3">
                  <a:lumMod val="50000"/>
                </a:schemeClr>
              </a:solidFill>
              <a:latin typeface="Montserrat" pitchFamily="2" charset="0"/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PT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Montserrat" pitchFamily="2" charset="0"/>
              <a:sym typeface="Helvetica Light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3DC11755-5093-4F4F-A0E1-AA8ABC554B63}"/>
              </a:ext>
            </a:extLst>
          </p:cNvPr>
          <p:cNvSpPr txBox="1"/>
          <p:nvPr/>
        </p:nvSpPr>
        <p:spPr>
          <a:xfrm>
            <a:off x="18419058" y="11914250"/>
            <a:ext cx="5068957" cy="874643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PT" sz="5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/>
          <p:nvPr/>
        </p:nvSpPr>
        <p:spPr>
          <a:xfrm>
            <a:off x="852055" y="3868470"/>
            <a:ext cx="14233284" cy="90101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>
              <a:spcBef>
                <a:spcPts val="5900"/>
              </a:spcBef>
              <a:defRPr sz="3000">
                <a:solidFill>
                  <a:srgbClr val="5E7484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</a:pPr>
            <a:r>
              <a:rPr lang="pt-PT" dirty="0">
                <a:solidFill>
                  <a:schemeClr val="accent3">
                    <a:lumMod val="50000"/>
                  </a:schemeClr>
                </a:solidFill>
                <a:effectLst/>
                <a:latin typeface="Montserrat" pitchFamily="2" charset="0"/>
                <a:ea typeface="Calibri" panose="020F0502020204030204" pitchFamily="34" charset="0"/>
              </a:rPr>
              <a:t>Cada viagem tem duração cerca de </a:t>
            </a:r>
            <a:r>
              <a:rPr lang="pt-PT" b="1" dirty="0">
                <a:solidFill>
                  <a:schemeClr val="accent3">
                    <a:lumMod val="50000"/>
                  </a:schemeClr>
                </a:solidFill>
                <a:effectLst/>
                <a:latin typeface="Montserrat" pitchFamily="2" charset="0"/>
                <a:ea typeface="Calibri" panose="020F0502020204030204" pitchFamily="34" charset="0"/>
              </a:rPr>
              <a:t>4.8 noites </a:t>
            </a:r>
            <a:r>
              <a:rPr lang="pt-PT" dirty="0">
                <a:solidFill>
                  <a:schemeClr val="accent3">
                    <a:lumMod val="50000"/>
                  </a:schemeClr>
                </a:solidFill>
                <a:effectLst/>
                <a:latin typeface="Montserrat" pitchFamily="2" charset="0"/>
                <a:ea typeface="Calibri" panose="020F0502020204030204" pitchFamily="34" charset="0"/>
              </a:rPr>
              <a:t>e despesa </a:t>
            </a:r>
            <a:r>
              <a:rPr lang="pt-PT" b="1" dirty="0">
                <a:solidFill>
                  <a:schemeClr val="accent3">
                    <a:lumMod val="50000"/>
                  </a:schemeClr>
                </a:solidFill>
                <a:effectLst/>
                <a:latin typeface="Montserrat" pitchFamily="2" charset="0"/>
                <a:ea typeface="Calibri" panose="020F0502020204030204" pitchFamily="34" charset="0"/>
              </a:rPr>
              <a:t>média</a:t>
            </a:r>
            <a:r>
              <a:rPr lang="pt-PT" dirty="0">
                <a:solidFill>
                  <a:schemeClr val="accent3">
                    <a:lumMod val="50000"/>
                  </a:schemeClr>
                </a:solidFill>
                <a:effectLst/>
                <a:latin typeface="Montserrat" pitchFamily="2" charset="0"/>
                <a:ea typeface="Calibri" panose="020F0502020204030204" pitchFamily="34" charset="0"/>
              </a:rPr>
              <a:t> por turista fixa-se aproximadamente </a:t>
            </a:r>
            <a:r>
              <a:rPr lang="pt-PT" b="1" dirty="0">
                <a:solidFill>
                  <a:schemeClr val="accent3">
                    <a:lumMod val="50000"/>
                  </a:schemeClr>
                </a:solidFill>
                <a:effectLst/>
                <a:latin typeface="Montserrat" pitchFamily="2" charset="0"/>
                <a:ea typeface="Calibri" panose="020F0502020204030204" pitchFamily="34" charset="0"/>
              </a:rPr>
              <a:t>176,2€</a:t>
            </a:r>
            <a:r>
              <a:rPr lang="pt-PT" dirty="0">
                <a:solidFill>
                  <a:schemeClr val="accent3">
                    <a:lumMod val="50000"/>
                  </a:schemeClr>
                </a:solidFill>
                <a:effectLst/>
                <a:latin typeface="Montserrat" pitchFamily="2" charset="0"/>
                <a:ea typeface="Calibri" panose="020F0502020204030204" pitchFamily="34" charset="0"/>
              </a:rPr>
              <a:t>. </a:t>
            </a:r>
          </a:p>
          <a:p>
            <a:pPr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</a:pPr>
            <a:r>
              <a:rPr lang="pt-PT" dirty="0">
                <a:solidFill>
                  <a:schemeClr val="accent3">
                    <a:lumMod val="50000"/>
                  </a:schemeClr>
                </a:solidFill>
                <a:effectLst/>
                <a:latin typeface="Montserrat" pitchFamily="2" charset="0"/>
                <a:ea typeface="Calibri" panose="020F0502020204030204" pitchFamily="34" charset="0"/>
              </a:rPr>
              <a:t>A </a:t>
            </a:r>
            <a:r>
              <a:rPr lang="pt-PT" dirty="0">
                <a:solidFill>
                  <a:schemeClr val="accent3">
                    <a:lumMod val="50000"/>
                  </a:schemeClr>
                </a:solidFill>
                <a:latin typeface="Montserrat" pitchFamily="2" charset="0"/>
                <a:ea typeface="Calibri" panose="020F0502020204030204" pitchFamily="34" charset="0"/>
              </a:rPr>
              <a:t>nossa app é boa solução para</a:t>
            </a:r>
            <a:r>
              <a:rPr lang="pt-PT" dirty="0">
                <a:solidFill>
                  <a:schemeClr val="accent3">
                    <a:lumMod val="50000"/>
                  </a:schemeClr>
                </a:solidFill>
                <a:effectLst/>
                <a:latin typeface="Montserrat" pitchFamily="2" charset="0"/>
                <a:ea typeface="Calibri" panose="020F0502020204030204" pitchFamily="34" charset="0"/>
              </a:rPr>
              <a:t> fazer </a:t>
            </a:r>
            <a:r>
              <a:rPr lang="pt-PT" b="1" i="1" dirty="0" err="1">
                <a:solidFill>
                  <a:schemeClr val="accent3">
                    <a:lumMod val="50000"/>
                  </a:schemeClr>
                </a:solidFill>
                <a:effectLst/>
                <a:latin typeface="Montserrat" pitchFamily="2" charset="0"/>
                <a:ea typeface="Calibri" panose="020F0502020204030204" pitchFamily="34" charset="0"/>
              </a:rPr>
              <a:t>house-sharing</a:t>
            </a:r>
            <a:r>
              <a:rPr lang="pt-PT" dirty="0">
                <a:solidFill>
                  <a:schemeClr val="accent3">
                    <a:lumMod val="50000"/>
                  </a:schemeClr>
                </a:solidFill>
                <a:effectLst/>
                <a:latin typeface="Montserrat" pitchFamily="2" charset="0"/>
                <a:ea typeface="Calibri" panose="020F0502020204030204" pitchFamily="34" charset="0"/>
              </a:rPr>
              <a:t> ou </a:t>
            </a:r>
            <a:r>
              <a:rPr lang="pt-PT" b="1" i="1" dirty="0" err="1">
                <a:solidFill>
                  <a:schemeClr val="accent3">
                    <a:lumMod val="50000"/>
                  </a:schemeClr>
                </a:solidFill>
                <a:effectLst/>
                <a:latin typeface="Montserrat" pitchFamily="2" charset="0"/>
                <a:ea typeface="Calibri" panose="020F0502020204030204" pitchFamily="34" charset="0"/>
              </a:rPr>
              <a:t>home-swap</a:t>
            </a:r>
            <a:r>
              <a:rPr lang="pt-PT" dirty="0">
                <a:solidFill>
                  <a:schemeClr val="accent3">
                    <a:lumMod val="50000"/>
                  </a:schemeClr>
                </a:solidFill>
                <a:effectLst/>
                <a:latin typeface="Montserrat" pitchFamily="2" charset="0"/>
                <a:ea typeface="Calibri" panose="020F0502020204030204" pitchFamily="34" charset="0"/>
              </a:rPr>
              <a:t>, os estudos da </a:t>
            </a:r>
            <a:r>
              <a:rPr lang="pt-PT" b="1" dirty="0">
                <a:solidFill>
                  <a:schemeClr val="accent3">
                    <a:lumMod val="50000"/>
                  </a:schemeClr>
                </a:solidFill>
                <a:effectLst/>
                <a:latin typeface="Montserrat" pitchFamily="2" charset="0"/>
                <a:ea typeface="Calibri" panose="020F0502020204030204" pitchFamily="34" charset="0"/>
              </a:rPr>
              <a:t>INE</a:t>
            </a:r>
            <a:r>
              <a:rPr lang="pt-PT" dirty="0">
                <a:solidFill>
                  <a:schemeClr val="accent3">
                    <a:lumMod val="50000"/>
                  </a:schemeClr>
                </a:solidFill>
                <a:effectLst/>
                <a:latin typeface="Montserrat" pitchFamily="2" charset="0"/>
                <a:ea typeface="Calibri" panose="020F0502020204030204" pitchFamily="34" charset="0"/>
              </a:rPr>
              <a:t> indicam que o </a:t>
            </a:r>
            <a:r>
              <a:rPr lang="pt-PT" b="1" dirty="0">
                <a:solidFill>
                  <a:schemeClr val="accent3">
                    <a:lumMod val="50000"/>
                  </a:schemeClr>
                </a:solidFill>
                <a:effectLst/>
                <a:latin typeface="Montserrat" pitchFamily="2" charset="0"/>
                <a:ea typeface="Calibri" panose="020F0502020204030204" pitchFamily="34" charset="0"/>
              </a:rPr>
              <a:t>“alojamento fornecido gratuitamente por familiares ou amigos” </a:t>
            </a:r>
            <a:r>
              <a:rPr lang="pt-PT" dirty="0">
                <a:solidFill>
                  <a:schemeClr val="accent3">
                    <a:lumMod val="50000"/>
                  </a:schemeClr>
                </a:solidFill>
                <a:effectLst/>
                <a:latin typeface="Montserrat" pitchFamily="2" charset="0"/>
                <a:ea typeface="Calibri" panose="020F0502020204030204" pitchFamily="34" charset="0"/>
              </a:rPr>
              <a:t>tem uma percentagem de </a:t>
            </a:r>
            <a:r>
              <a:rPr lang="pt-PT" b="1" dirty="0">
                <a:solidFill>
                  <a:schemeClr val="accent3">
                    <a:lumMod val="50000"/>
                  </a:schemeClr>
                </a:solidFill>
                <a:effectLst/>
                <a:latin typeface="Montserrat" pitchFamily="2" charset="0"/>
                <a:ea typeface="Calibri" panose="020F0502020204030204" pitchFamily="34" charset="0"/>
              </a:rPr>
              <a:t>38,6% (2019)</a:t>
            </a:r>
            <a:r>
              <a:rPr lang="pt-PT" dirty="0">
                <a:solidFill>
                  <a:schemeClr val="accent3">
                    <a:lumMod val="50000"/>
                  </a:schemeClr>
                </a:solidFill>
                <a:effectLst/>
                <a:latin typeface="Montserrat" pitchFamily="2" charset="0"/>
                <a:ea typeface="Calibri" panose="020F0502020204030204" pitchFamily="34" charset="0"/>
              </a:rPr>
              <a:t>.</a:t>
            </a:r>
            <a:endParaRPr lang="pt-PT" dirty="0">
              <a:solidFill>
                <a:schemeClr val="accent3">
                  <a:lumMod val="50000"/>
                </a:schemeClr>
              </a:solidFill>
              <a:latin typeface="Montserrat" pitchFamily="2" charset="0"/>
              <a:ea typeface="Calibri" panose="020F0502020204030204" pitchFamily="34" charset="0"/>
            </a:endParaRPr>
          </a:p>
          <a:p>
            <a:pPr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</a:pPr>
            <a:r>
              <a:rPr lang="pt-PT" dirty="0">
                <a:solidFill>
                  <a:schemeClr val="accent3">
                    <a:lumMod val="50000"/>
                  </a:schemeClr>
                </a:solidFill>
                <a:effectLst/>
                <a:latin typeface="Montserrat" pitchFamily="2" charset="0"/>
                <a:ea typeface="Calibri" panose="020F0502020204030204" pitchFamily="34" charset="0"/>
              </a:rPr>
              <a:t>Conforme os dados provisórios da balança turística dos países da União Europeia, disponibilizados pela </a:t>
            </a:r>
            <a:r>
              <a:rPr lang="pt-PT" b="1" dirty="0">
                <a:solidFill>
                  <a:schemeClr val="accent3">
                    <a:lumMod val="50000"/>
                  </a:schemeClr>
                </a:solidFill>
                <a:effectLst/>
                <a:latin typeface="Montserrat" pitchFamily="2" charset="0"/>
                <a:ea typeface="Calibri" panose="020F0502020204030204" pitchFamily="34" charset="0"/>
              </a:rPr>
              <a:t>Eurostat</a:t>
            </a:r>
            <a:r>
              <a:rPr lang="pt-PT" dirty="0">
                <a:solidFill>
                  <a:schemeClr val="accent3">
                    <a:lumMod val="50000"/>
                  </a:schemeClr>
                </a:solidFill>
                <a:effectLst/>
                <a:latin typeface="Montserrat" pitchFamily="2" charset="0"/>
                <a:ea typeface="Calibri" panose="020F0502020204030204" pitchFamily="34" charset="0"/>
              </a:rPr>
              <a:t>, Portugal subiu da </a:t>
            </a:r>
            <a:r>
              <a:rPr lang="pt-PT" b="1" dirty="0">
                <a:solidFill>
                  <a:schemeClr val="accent3">
                    <a:lumMod val="50000"/>
                  </a:schemeClr>
                </a:solidFill>
                <a:effectLst/>
                <a:latin typeface="Montserrat" pitchFamily="2" charset="0"/>
                <a:ea typeface="Calibri" panose="020F0502020204030204" pitchFamily="34" charset="0"/>
              </a:rPr>
              <a:t>5ª</a:t>
            </a:r>
            <a:r>
              <a:rPr lang="pt-PT" dirty="0">
                <a:solidFill>
                  <a:schemeClr val="accent3">
                    <a:lumMod val="50000"/>
                  </a:schemeClr>
                </a:solidFill>
                <a:effectLst/>
                <a:latin typeface="Montserrat" pitchFamily="2" charset="0"/>
                <a:ea typeface="Calibri" panose="020F0502020204030204" pitchFamily="34" charset="0"/>
              </a:rPr>
              <a:t> para </a:t>
            </a:r>
            <a:r>
              <a:rPr lang="pt-PT" b="1" dirty="0">
                <a:solidFill>
                  <a:schemeClr val="accent3">
                    <a:lumMod val="50000"/>
                  </a:schemeClr>
                </a:solidFill>
                <a:effectLst/>
                <a:latin typeface="Montserrat" pitchFamily="2" charset="0"/>
                <a:ea typeface="Calibri" panose="020F0502020204030204" pitchFamily="34" charset="0"/>
              </a:rPr>
              <a:t>4ª</a:t>
            </a:r>
            <a:r>
              <a:rPr lang="pt-PT" dirty="0">
                <a:solidFill>
                  <a:schemeClr val="accent3">
                    <a:lumMod val="50000"/>
                  </a:schemeClr>
                </a:solidFill>
                <a:effectLst/>
                <a:latin typeface="Montserrat" pitchFamily="2" charset="0"/>
                <a:ea typeface="Calibri" panose="020F0502020204030204" pitchFamily="34" charset="0"/>
              </a:rPr>
              <a:t> posição entre os países com </a:t>
            </a:r>
            <a:r>
              <a:rPr lang="pt-PT" b="1" dirty="0">
                <a:solidFill>
                  <a:schemeClr val="accent3">
                    <a:lumMod val="50000"/>
                  </a:schemeClr>
                </a:solidFill>
                <a:effectLst/>
                <a:latin typeface="Montserrat" pitchFamily="2" charset="0"/>
                <a:ea typeface="Calibri" panose="020F0502020204030204" pitchFamily="34" charset="0"/>
              </a:rPr>
              <a:t>saldo mais favorável na balança turística da UE</a:t>
            </a:r>
            <a:r>
              <a:rPr lang="pt-PT" dirty="0">
                <a:solidFill>
                  <a:schemeClr val="accent3">
                    <a:lumMod val="50000"/>
                  </a:schemeClr>
                </a:solidFill>
                <a:effectLst/>
                <a:latin typeface="Montserrat" pitchFamily="2" charset="0"/>
                <a:ea typeface="Calibri" panose="020F0502020204030204" pitchFamily="34" charset="0"/>
              </a:rPr>
              <a:t>.</a:t>
            </a:r>
            <a:endParaRPr lang="pt-PT" dirty="0">
              <a:solidFill>
                <a:schemeClr val="accent3">
                  <a:lumMod val="50000"/>
                </a:schemeClr>
              </a:solidFill>
              <a:effectLst/>
              <a:latin typeface="Montserrat" pitchFamily="2" charset="0"/>
              <a:ea typeface="Arial" panose="020B0604020202020204" pitchFamily="34" charset="0"/>
            </a:endParaRPr>
          </a:p>
          <a:p>
            <a:pPr algn="just"/>
            <a:r>
              <a:rPr lang="pt-PT" dirty="0">
                <a:solidFill>
                  <a:schemeClr val="accent3">
                    <a:lumMod val="50000"/>
                  </a:schemeClr>
                </a:solidFill>
                <a:latin typeface="Montserrat" pitchFamily="2" charset="0"/>
              </a:rPr>
              <a:t>O gráfico apresenta as zonas de maior preferência pelos viajantes, sendo a zona de Lisboa a de maior interesse com </a:t>
            </a:r>
            <a:r>
              <a:rPr lang="pt-PT" b="1" dirty="0">
                <a:solidFill>
                  <a:schemeClr val="accent3">
                    <a:lumMod val="50000"/>
                  </a:schemeClr>
                </a:solidFill>
                <a:latin typeface="Montserrat" pitchFamily="2" charset="0"/>
              </a:rPr>
              <a:t>33,0%</a:t>
            </a:r>
            <a:r>
              <a:rPr lang="pt-PT" dirty="0">
                <a:solidFill>
                  <a:schemeClr val="accent3">
                    <a:lumMod val="50000"/>
                  </a:schemeClr>
                </a:solidFill>
                <a:latin typeface="Montserrat" pitchFamily="2" charset="0"/>
              </a:rPr>
              <a:t>, e </a:t>
            </a:r>
            <a:r>
              <a:rPr lang="pt-PT" b="1" dirty="0">
                <a:solidFill>
                  <a:schemeClr val="accent3">
                    <a:lumMod val="50000"/>
                  </a:schemeClr>
                </a:solidFill>
                <a:latin typeface="Montserrat" pitchFamily="2" charset="0"/>
              </a:rPr>
              <a:t>43,6% de dormidas </a:t>
            </a:r>
            <a:r>
              <a:rPr lang="pt-PT" dirty="0">
                <a:solidFill>
                  <a:schemeClr val="accent3">
                    <a:lumMod val="50000"/>
                  </a:schemeClr>
                </a:solidFill>
                <a:latin typeface="Montserrat" pitchFamily="2" charset="0"/>
              </a:rPr>
              <a:t>em </a:t>
            </a:r>
            <a:r>
              <a:rPr lang="pt-PT" b="1" dirty="0">
                <a:solidFill>
                  <a:schemeClr val="accent3">
                    <a:lumMod val="50000"/>
                  </a:schemeClr>
                </a:solidFill>
                <a:latin typeface="Montserrat" pitchFamily="2" charset="0"/>
              </a:rPr>
              <a:t>2020</a:t>
            </a:r>
            <a:r>
              <a:rPr lang="pt-PT" dirty="0">
                <a:solidFill>
                  <a:schemeClr val="accent3">
                    <a:lumMod val="50000"/>
                  </a:schemeClr>
                </a:solidFill>
                <a:latin typeface="Montserrat" pitchFamily="2" charset="0"/>
              </a:rPr>
              <a:t>.</a:t>
            </a:r>
          </a:p>
          <a:p>
            <a:endParaRPr dirty="0"/>
          </a:p>
        </p:txBody>
      </p:sp>
      <p:pic>
        <p:nvPicPr>
          <p:cNvPr id="12" name="image1.png">
            <a:extLst>
              <a:ext uri="{FF2B5EF4-FFF2-40B4-BE49-F238E27FC236}">
                <a16:creationId xmlns:a16="http://schemas.microsoft.com/office/drawing/2014/main" id="{D660F053-1BFC-4418-92FB-948B887EBBBC}"/>
              </a:ext>
            </a:extLst>
          </p:cNvPr>
          <p:cNvPicPr/>
          <p:nvPr/>
        </p:nvPicPr>
        <p:blipFill rotWithShape="1">
          <a:blip r:embed="rId2"/>
          <a:srcRect l="24544" t="11175" r="27806"/>
          <a:stretch/>
        </p:blipFill>
        <p:spPr>
          <a:xfrm>
            <a:off x="15476490" y="4144554"/>
            <a:ext cx="8055455" cy="6405701"/>
          </a:xfrm>
          <a:prstGeom prst="rect">
            <a:avLst/>
          </a:prstGeom>
          <a:ln/>
        </p:spPr>
      </p:pic>
      <p:sp>
        <p:nvSpPr>
          <p:cNvPr id="13" name="Shape 442">
            <a:extLst>
              <a:ext uri="{FF2B5EF4-FFF2-40B4-BE49-F238E27FC236}">
                <a16:creationId xmlns:a16="http://schemas.microsoft.com/office/drawing/2014/main" id="{E8816864-4B88-44A6-AC92-823824A0C4BA}"/>
              </a:ext>
            </a:extLst>
          </p:cNvPr>
          <p:cNvSpPr/>
          <p:nvPr/>
        </p:nvSpPr>
        <p:spPr>
          <a:xfrm>
            <a:off x="1810280" y="2137595"/>
            <a:ext cx="14233284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l">
              <a:defRPr sz="10000" b="1" cap="all">
                <a:solidFill>
                  <a:srgbClr val="2A3538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lang="pt-PT" sz="6000" dirty="0">
                <a:latin typeface="Montserrat" pitchFamily="2" charset="0"/>
              </a:rPr>
              <a:t>Análise do </a:t>
            </a:r>
            <a:r>
              <a:rPr lang="pt-PT" sz="6000" dirty="0">
                <a:solidFill>
                  <a:srgbClr val="068C95"/>
                </a:solidFill>
                <a:latin typeface="Montserrat" pitchFamily="2" charset="0"/>
              </a:rPr>
              <a:t>meio envolvente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0D446AA1-BB7F-4071-ADFD-836CD32A467E}"/>
              </a:ext>
            </a:extLst>
          </p:cNvPr>
          <p:cNvSpPr txBox="1"/>
          <p:nvPr/>
        </p:nvSpPr>
        <p:spPr>
          <a:xfrm>
            <a:off x="852055" y="11929165"/>
            <a:ext cx="5133109" cy="872034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PT" sz="5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DAA36D3-85F7-48DF-A7F9-E268BFCF5C0E}"/>
              </a:ext>
            </a:extLst>
          </p:cNvPr>
          <p:cNvSpPr txBox="1"/>
          <p:nvPr/>
        </p:nvSpPr>
        <p:spPr>
          <a:xfrm>
            <a:off x="18419058" y="11914250"/>
            <a:ext cx="5068957" cy="874643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PT" sz="5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442">
            <a:extLst>
              <a:ext uri="{FF2B5EF4-FFF2-40B4-BE49-F238E27FC236}">
                <a16:creationId xmlns:a16="http://schemas.microsoft.com/office/drawing/2014/main" id="{E8816864-4B88-44A6-AC92-823824A0C4BA}"/>
              </a:ext>
            </a:extLst>
          </p:cNvPr>
          <p:cNvSpPr/>
          <p:nvPr/>
        </p:nvSpPr>
        <p:spPr>
          <a:xfrm>
            <a:off x="1810280" y="2137595"/>
            <a:ext cx="14233284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l">
              <a:defRPr sz="10000" b="1" cap="all">
                <a:solidFill>
                  <a:srgbClr val="2A3538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lang="pt-PT" sz="6000" dirty="0">
                <a:latin typeface="Montserrat" pitchFamily="2" charset="0"/>
              </a:rPr>
              <a:t>Análise do </a:t>
            </a:r>
            <a:r>
              <a:rPr lang="pt-PT" sz="6000" dirty="0">
                <a:solidFill>
                  <a:srgbClr val="068C95"/>
                </a:solidFill>
                <a:latin typeface="Montserrat" pitchFamily="2" charset="0"/>
              </a:rPr>
              <a:t>meio envolvente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0D446AA1-BB7F-4071-ADFD-836CD32A467E}"/>
              </a:ext>
            </a:extLst>
          </p:cNvPr>
          <p:cNvSpPr txBox="1"/>
          <p:nvPr/>
        </p:nvSpPr>
        <p:spPr>
          <a:xfrm>
            <a:off x="852055" y="11929165"/>
            <a:ext cx="5133109" cy="872034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PT" sz="5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5F0A1784-8A2D-4AE3-9EE4-DE57619F6D86}"/>
              </a:ext>
            </a:extLst>
          </p:cNvPr>
          <p:cNvSpPr txBox="1"/>
          <p:nvPr/>
        </p:nvSpPr>
        <p:spPr>
          <a:xfrm>
            <a:off x="3673811" y="9274291"/>
            <a:ext cx="17036376" cy="207236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pt-PT" sz="3200" b="0" i="0" u="none" strike="noStrike" cap="none" spc="0" normalizeH="0" baseline="0" dirty="0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ffectLst/>
                <a:uFillTx/>
                <a:latin typeface="Montserrat" pitchFamily="2" charset="0"/>
                <a:sym typeface="Helvetica Light"/>
              </a:rPr>
              <a:t>Em relação ao género, notou-se que os viajantes do sexo feminino apresentam uma ligeira descida face a 2019. E quanto à faixa </a:t>
            </a:r>
            <a:r>
              <a:rPr lang="pt-PT" sz="3200" dirty="0">
                <a:solidFill>
                  <a:schemeClr val="accent3">
                    <a:lumMod val="50000"/>
                  </a:schemeClr>
                </a:solidFill>
                <a:latin typeface="Montserrat" pitchFamily="2" charset="0"/>
              </a:rPr>
              <a:t>etária observou-se uma subida para pessoas até aos 24 anos e também as pessoas entre os 45 e 64 anos de 29,9% para ambos. As pessoas com </a:t>
            </a:r>
            <a:r>
              <a:rPr lang="pt-PT" sz="3200" b="1" dirty="0">
                <a:solidFill>
                  <a:schemeClr val="accent3">
                    <a:lumMod val="50000"/>
                  </a:schemeClr>
                </a:solidFill>
                <a:latin typeface="Montserrat" pitchFamily="2" charset="0"/>
              </a:rPr>
              <a:t>mais de 65 anos </a:t>
            </a:r>
            <a:r>
              <a:rPr lang="pt-PT" sz="3200" dirty="0">
                <a:solidFill>
                  <a:schemeClr val="accent3">
                    <a:lumMod val="50000"/>
                  </a:schemeClr>
                </a:solidFill>
                <a:latin typeface="Montserrat" pitchFamily="2" charset="0"/>
              </a:rPr>
              <a:t>mostraram uma redução de </a:t>
            </a:r>
            <a:r>
              <a:rPr lang="pt-PT" sz="3200" b="1" dirty="0">
                <a:solidFill>
                  <a:schemeClr val="accent3">
                    <a:lumMod val="50000"/>
                  </a:schemeClr>
                </a:solidFill>
                <a:latin typeface="Montserrat" pitchFamily="2" charset="0"/>
              </a:rPr>
              <a:t>13,9%</a:t>
            </a:r>
            <a:r>
              <a:rPr lang="pt-PT" sz="3200" dirty="0">
                <a:solidFill>
                  <a:schemeClr val="accent3">
                    <a:lumMod val="50000"/>
                  </a:schemeClr>
                </a:solidFill>
                <a:latin typeface="Montserrat" pitchFamily="2" charset="0"/>
              </a:rPr>
              <a:t>.</a:t>
            </a:r>
            <a:endParaRPr kumimoji="0" lang="pt-PT" sz="3200" b="0" i="0" u="none" strike="noStrike" cap="none" spc="0" normalizeH="0" baseline="0" dirty="0">
              <a:ln>
                <a:noFill/>
              </a:ln>
              <a:solidFill>
                <a:schemeClr val="accent3">
                  <a:lumMod val="50000"/>
                </a:schemeClr>
              </a:solidFill>
              <a:effectLst/>
              <a:uFillTx/>
              <a:latin typeface="Montserrat" pitchFamily="2" charset="0"/>
              <a:sym typeface="Helvetica Light"/>
            </a:endParaRPr>
          </a:p>
        </p:txBody>
      </p:sp>
      <p:pic>
        <p:nvPicPr>
          <p:cNvPr id="9" name="image3.png">
            <a:extLst>
              <a:ext uri="{FF2B5EF4-FFF2-40B4-BE49-F238E27FC236}">
                <a16:creationId xmlns:a16="http://schemas.microsoft.com/office/drawing/2014/main" id="{3197F42A-4735-4D71-B849-27040143237F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12638690" y="4256772"/>
            <a:ext cx="10893259" cy="4435007"/>
          </a:xfrm>
          <a:prstGeom prst="rect">
            <a:avLst/>
          </a:prstGeom>
          <a:ln/>
        </p:spPr>
      </p:pic>
      <p:pic>
        <p:nvPicPr>
          <p:cNvPr id="10" name="image4.png">
            <a:extLst>
              <a:ext uri="{FF2B5EF4-FFF2-40B4-BE49-F238E27FC236}">
                <a16:creationId xmlns:a16="http://schemas.microsoft.com/office/drawing/2014/main" id="{EBA7965D-1604-45DC-AC19-B1AA8513746F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852053" y="4186060"/>
            <a:ext cx="10893259" cy="4796975"/>
          </a:xfrm>
          <a:prstGeom prst="rect">
            <a:avLst/>
          </a:prstGeom>
          <a:ln/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FE48858C-A098-4981-9919-4340A1D59317}"/>
              </a:ext>
            </a:extLst>
          </p:cNvPr>
          <p:cNvSpPr txBox="1"/>
          <p:nvPr/>
        </p:nvSpPr>
        <p:spPr>
          <a:xfrm>
            <a:off x="18419058" y="11914250"/>
            <a:ext cx="5068957" cy="874643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PT" sz="5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22097414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Bi - emerald">
      <a:dk1>
        <a:srgbClr val="2A3438"/>
      </a:dk1>
      <a:lt1>
        <a:srgbClr val="FFFFFF"/>
      </a:lt1>
      <a:dk2>
        <a:srgbClr val="5D7384"/>
      </a:dk2>
      <a:lt2>
        <a:srgbClr val="DCDEE0"/>
      </a:lt2>
      <a:accent1>
        <a:srgbClr val="08AEB5"/>
      </a:accent1>
      <a:accent2>
        <a:srgbClr val="068C95"/>
      </a:accent2>
      <a:accent3>
        <a:srgbClr val="C3C4C7"/>
      </a:accent3>
      <a:accent4>
        <a:srgbClr val="5D7384"/>
      </a:accent4>
      <a:accent5>
        <a:srgbClr val="08AEB5"/>
      </a:accent5>
      <a:accent6>
        <a:srgbClr val="068C95"/>
      </a:accent6>
      <a:hlink>
        <a:srgbClr val="5D7384"/>
      </a:hlink>
      <a:folHlink>
        <a:srgbClr val="C3C4C7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Helvetica"/>
        <a:ea typeface="Helvetica"/>
        <a:cs typeface="Helvetica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715</TotalTime>
  <Words>2146</Words>
  <Application>Microsoft Office PowerPoint</Application>
  <PresentationFormat>Personalizados</PresentationFormat>
  <Paragraphs>243</Paragraphs>
  <Slides>26</Slides>
  <Notes>1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26</vt:i4>
      </vt:variant>
    </vt:vector>
  </HeadingPairs>
  <TitlesOfParts>
    <vt:vector size="34" baseType="lpstr">
      <vt:lpstr>-apple-system</vt:lpstr>
      <vt:lpstr>Arial</vt:lpstr>
      <vt:lpstr>Georgia</vt:lpstr>
      <vt:lpstr>Helvetica Light</vt:lpstr>
      <vt:lpstr>Helvetica Neue</vt:lpstr>
      <vt:lpstr>Montserrat</vt:lpstr>
      <vt:lpstr>Wingdings</vt:lpstr>
      <vt:lpstr>White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Modelo canvas</vt:lpstr>
      <vt:lpstr>Apresentação do PowerPoint</vt:lpstr>
      <vt:lpstr>Apresentação do PowerPoint</vt:lpstr>
      <vt:lpstr>Apresentação do PowerPoint</vt:lpstr>
      <vt:lpstr>Apresentação do PowerPoint</vt:lpstr>
      <vt:lpstr>Análise de sensibilidade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Karina Trompak</dc:creator>
  <cp:lastModifiedBy>David Gomes</cp:lastModifiedBy>
  <cp:revision>18</cp:revision>
  <dcterms:modified xsi:type="dcterms:W3CDTF">2022-01-21T12:11:23Z</dcterms:modified>
</cp:coreProperties>
</file>